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21"/>
  </p:notesMasterIdLst>
  <p:handoutMasterIdLst>
    <p:handoutMasterId r:id="rId22"/>
  </p:handoutMasterIdLst>
  <p:sldIdLst>
    <p:sldId id="258" r:id="rId5"/>
    <p:sldId id="296" r:id="rId6"/>
    <p:sldId id="287" r:id="rId7"/>
    <p:sldId id="292" r:id="rId8"/>
    <p:sldId id="288" r:id="rId9"/>
    <p:sldId id="294" r:id="rId10"/>
    <p:sldId id="289" r:id="rId11"/>
    <p:sldId id="291" r:id="rId12"/>
    <p:sldId id="276" r:id="rId13"/>
    <p:sldId id="300" r:id="rId14"/>
    <p:sldId id="293" r:id="rId15"/>
    <p:sldId id="298" r:id="rId16"/>
    <p:sldId id="297" r:id="rId17"/>
    <p:sldId id="286" r:id="rId18"/>
    <p:sldId id="299" r:id="rId19"/>
    <p:sldId id="301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6005B1F-9690-A072-D369-B9FD71E881D4}" name="Yuk Lam" initials="YL" userId="S::u7810272@anu.edu.au::c2478375-089a-4f8c-acee-ab1799b4be7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404040"/>
    <a:srgbClr val="F4ED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F1FB3A-B4D9-90FA-1C97-D0B7637047FF}" v="15" dt="2025-03-24T11:56:14.731"/>
    <p1510:client id="{899F1C8A-426E-96DC-B05B-ADA0B0C2ED03}" v="42" dt="2025-03-25T11:08:20.126"/>
    <p1510:client id="{931C6C76-A3DE-A1A9-0826-6C915FB280C7}" v="10" dt="2025-03-24T09:37:02.746"/>
    <p1510:client id="{9360FCCA-CB46-2644-3962-83CF1761104C}" v="28" dt="2025-03-25T12:44:21.722"/>
    <p1510:client id="{AFC7886B-0726-437E-9F5B-C56BBECD4C41}" v="262" dt="2025-03-25T09:22:30.594"/>
    <p1510:client id="{BACD05FC-D7CE-4422-8096-447DDB457D51}" v="2868" dt="2025-03-25T13:22:25.163"/>
    <p1510:client id="{D701780F-45F2-5899-3398-022A18DFA1E2}" v="3" dt="2025-03-25T13:23:23.667"/>
    <p1510:client id="{EB22C70E-77E2-3A95-AAEB-387F620F4075}" v="6" dt="2025-03-25T05:15:50.431"/>
    <p1510:client id="{EB2EE918-1708-B007-622A-6B33A1853B08}" v="227" dt="2025-03-25T12:29:04.477"/>
    <p1510:client id="{F7671AF2-5455-DEF6-DE9E-E4A7E3303F92}" v="1062" dt="2025-03-24T13:08:49.0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–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来宾用户" userId="S::urn:spo:anon#a4b37c4967e2c90c9d42e99048580a3db27a8caac649e7c906794dc1b69cddc5::" providerId="AD" clId="Web-{A71D3562-48CD-0699-B961-4DA95D9A714E}"/>
    <pc:docChg chg="modSld">
      <pc:chgData name="来宾用户" userId="S::urn:spo:anon#a4b37c4967e2c90c9d42e99048580a3db27a8caac649e7c906794dc1b69cddc5::" providerId="AD" clId="Web-{A71D3562-48CD-0699-B961-4DA95D9A714E}" dt="2025-03-24T09:05:23.804" v="4"/>
      <pc:docMkLst>
        <pc:docMk/>
      </pc:docMkLst>
      <pc:sldChg chg="addSp delSp modSp">
        <pc:chgData name="来宾用户" userId="S::urn:spo:anon#a4b37c4967e2c90c9d42e99048580a3db27a8caac649e7c906794dc1b69cddc5::" providerId="AD" clId="Web-{A71D3562-48CD-0699-B961-4DA95D9A714E}" dt="2025-03-24T09:05:23.804" v="4"/>
        <pc:sldMkLst>
          <pc:docMk/>
          <pc:sldMk cId="1769444388" sldId="286"/>
        </pc:sldMkLst>
        <pc:spChg chg="del">
          <ac:chgData name="来宾用户" userId="S::urn:spo:anon#a4b37c4967e2c90c9d42e99048580a3db27a8caac649e7c906794dc1b69cddc5::" providerId="AD" clId="Web-{A71D3562-48CD-0699-B961-4DA95D9A714E}" dt="2025-03-24T09:05:14.851" v="2"/>
          <ac:spMkLst>
            <pc:docMk/>
            <pc:sldMk cId="1769444388" sldId="286"/>
            <ac:spMk id="3" creationId="{95666449-0B54-06CA-2DC6-14DCE766BE04}"/>
          </ac:spMkLst>
        </pc:spChg>
        <pc:picChg chg="add del mod">
          <ac:chgData name="来宾用户" userId="S::urn:spo:anon#a4b37c4967e2c90c9d42e99048580a3db27a8caac649e7c906794dc1b69cddc5::" providerId="AD" clId="Web-{A71D3562-48CD-0699-B961-4DA95D9A714E}" dt="2025-03-24T09:05:23.804" v="4"/>
          <ac:picMkLst>
            <pc:docMk/>
            <pc:sldMk cId="1769444388" sldId="286"/>
            <ac:picMk id="4" creationId="{23CA3FA1-1335-D7B2-FC00-05668CF5F02D}"/>
          </ac:picMkLst>
        </pc:picChg>
      </pc:sldChg>
    </pc:docChg>
  </pc:docChgLst>
  <pc:docChgLst>
    <pc:chgData name="来宾用户" userId="S::urn:spo:anon#a4b37c4967e2c90c9d42e99048580a3db27a8caac649e7c906794dc1b69cddc5::" providerId="AD" clId="Web-{CA9705DD-8A1F-81EC-FAB5-5A24E2D94203}"/>
    <pc:docChg chg="modSld">
      <pc:chgData name="来宾用户" userId="S::urn:spo:anon#a4b37c4967e2c90c9d42e99048580a3db27a8caac649e7c906794dc1b69cddc5::" providerId="AD" clId="Web-{CA9705DD-8A1F-81EC-FAB5-5A24E2D94203}" dt="2025-03-24T09:02:27.322" v="1" actId="14100"/>
      <pc:docMkLst>
        <pc:docMk/>
      </pc:docMkLst>
      <pc:sldChg chg="modSp">
        <pc:chgData name="来宾用户" userId="S::urn:spo:anon#a4b37c4967e2c90c9d42e99048580a3db27a8caac649e7c906794dc1b69cddc5::" providerId="AD" clId="Web-{CA9705DD-8A1F-81EC-FAB5-5A24E2D94203}" dt="2025-03-24T09:02:27.322" v="1" actId="14100"/>
        <pc:sldMkLst>
          <pc:docMk/>
          <pc:sldMk cId="1769444388" sldId="286"/>
        </pc:sldMkLst>
        <pc:spChg chg="mod">
          <ac:chgData name="来宾用户" userId="S::urn:spo:anon#a4b37c4967e2c90c9d42e99048580a3db27a8caac649e7c906794dc1b69cddc5::" providerId="AD" clId="Web-{CA9705DD-8A1F-81EC-FAB5-5A24E2D94203}" dt="2025-03-24T09:02:27.322" v="1" actId="14100"/>
          <ac:spMkLst>
            <pc:docMk/>
            <pc:sldMk cId="1769444388" sldId="286"/>
            <ac:spMk id="3" creationId="{95666449-0B54-06CA-2DC6-14DCE766BE04}"/>
          </ac:spMkLst>
        </pc:spChg>
      </pc:sldChg>
    </pc:docChg>
  </pc:docChgLst>
  <pc:docChgLst>
    <pc:chgData name="Yuqiao Xin" userId="S::u7559483@anu.edu.au::0ba16282-d1bf-4102-ae30-8e0ed7a494d8" providerId="AD" clId="Web-{931C6C76-A3DE-A1A9-0826-6C915FB280C7}"/>
    <pc:docChg chg="delSld modSld">
      <pc:chgData name="Yuqiao Xin" userId="S::u7559483@anu.edu.au::0ba16282-d1bf-4102-ae30-8e0ed7a494d8" providerId="AD" clId="Web-{931C6C76-A3DE-A1A9-0826-6C915FB280C7}" dt="2025-03-24T09:36:49.714" v="6" actId="20577"/>
      <pc:docMkLst>
        <pc:docMk/>
      </pc:docMkLst>
      <pc:sldChg chg="addSp modSp">
        <pc:chgData name="Yuqiao Xin" userId="S::u7559483@anu.edu.au::0ba16282-d1bf-4102-ae30-8e0ed7a494d8" providerId="AD" clId="Web-{931C6C76-A3DE-A1A9-0826-6C915FB280C7}" dt="2025-03-24T09:36:49.714" v="6" actId="20577"/>
        <pc:sldMkLst>
          <pc:docMk/>
          <pc:sldMk cId="1769444388" sldId="286"/>
        </pc:sldMkLst>
        <pc:spChg chg="add mod">
          <ac:chgData name="Yuqiao Xin" userId="S::u7559483@anu.edu.au::0ba16282-d1bf-4102-ae30-8e0ed7a494d8" providerId="AD" clId="Web-{931C6C76-A3DE-A1A9-0826-6C915FB280C7}" dt="2025-03-24T09:36:49.714" v="6" actId="20577"/>
          <ac:spMkLst>
            <pc:docMk/>
            <pc:sldMk cId="1769444388" sldId="286"/>
            <ac:spMk id="4" creationId="{72A5FA8F-D946-75C3-13D8-96EF31FC0C62}"/>
          </ac:spMkLst>
        </pc:spChg>
        <pc:picChg chg="mod">
          <ac:chgData name="Yuqiao Xin" userId="S::u7559483@anu.edu.au::0ba16282-d1bf-4102-ae30-8e0ed7a494d8" providerId="AD" clId="Web-{931C6C76-A3DE-A1A9-0826-6C915FB280C7}" dt="2025-03-24T09:36:38.635" v="1" actId="1076"/>
          <ac:picMkLst>
            <pc:docMk/>
            <pc:sldMk cId="1769444388" sldId="286"/>
            <ac:picMk id="3" creationId="{B2DD49C7-2A7D-005C-25D0-F5AE865DB851}"/>
          </ac:picMkLst>
        </pc:picChg>
      </pc:sldChg>
      <pc:sldChg chg="del">
        <pc:chgData name="Yuqiao Xin" userId="S::u7559483@anu.edu.au::0ba16282-d1bf-4102-ae30-8e0ed7a494d8" providerId="AD" clId="Web-{931C6C76-A3DE-A1A9-0826-6C915FB280C7}" dt="2025-03-24T09:36:28.338" v="0"/>
        <pc:sldMkLst>
          <pc:docMk/>
          <pc:sldMk cId="240114667" sldId="294"/>
        </pc:sldMkLst>
      </pc:sldChg>
    </pc:docChg>
  </pc:docChgLst>
  <pc:docChgLst>
    <pc:chgData name="Yifan Wu" userId="S::u7757356@anu.edu.au::b053c136-3cc2-45d9-8a9c-1afafa649292" providerId="AD" clId="Web-{EB2EE918-1708-B007-622A-6B33A1853B08}"/>
    <pc:docChg chg="modSld">
      <pc:chgData name="Yifan Wu" userId="S::u7757356@anu.edu.au::b053c136-3cc2-45d9-8a9c-1afafa649292" providerId="AD" clId="Web-{EB2EE918-1708-B007-622A-6B33A1853B08}" dt="2025-03-25T12:29:04.477" v="152" actId="20577"/>
      <pc:docMkLst>
        <pc:docMk/>
      </pc:docMkLst>
      <pc:sldChg chg="addSp delSp modSp">
        <pc:chgData name="Yifan Wu" userId="S::u7757356@anu.edu.au::b053c136-3cc2-45d9-8a9c-1afafa649292" providerId="AD" clId="Web-{EB2EE918-1708-B007-622A-6B33A1853B08}" dt="2025-03-25T12:29:04.477" v="152" actId="20577"/>
        <pc:sldMkLst>
          <pc:docMk/>
          <pc:sldMk cId="37788023" sldId="291"/>
        </pc:sldMkLst>
        <pc:spChg chg="add mod">
          <ac:chgData name="Yifan Wu" userId="S::u7757356@anu.edu.au::b053c136-3cc2-45d9-8a9c-1afafa649292" providerId="AD" clId="Web-{EB2EE918-1708-B007-622A-6B33A1853B08}" dt="2025-03-25T12:29:00.149" v="150" actId="20577"/>
          <ac:spMkLst>
            <pc:docMk/>
            <pc:sldMk cId="37788023" sldId="291"/>
            <ac:spMk id="4" creationId="{11BAE060-CD91-8A29-3BB3-8DBB0CFA473E}"/>
          </ac:spMkLst>
        </pc:spChg>
        <pc:spChg chg="add del">
          <ac:chgData name="Yifan Wu" userId="S::u7757356@anu.edu.au::b053c136-3cc2-45d9-8a9c-1afafa649292" providerId="AD" clId="Web-{EB2EE918-1708-B007-622A-6B33A1853B08}" dt="2025-03-25T07:53:36.948" v="75"/>
          <ac:spMkLst>
            <pc:docMk/>
            <pc:sldMk cId="37788023" sldId="291"/>
            <ac:spMk id="5" creationId="{206CD90C-BB96-B5C5-6CD3-7989142DD233}"/>
          </ac:spMkLst>
        </pc:spChg>
        <pc:spChg chg="mod">
          <ac:chgData name="Yifan Wu" userId="S::u7757356@anu.edu.au::b053c136-3cc2-45d9-8a9c-1afafa649292" providerId="AD" clId="Web-{EB2EE918-1708-B007-622A-6B33A1853B08}" dt="2025-03-25T07:49:12.464" v="20" actId="20577"/>
          <ac:spMkLst>
            <pc:docMk/>
            <pc:sldMk cId="37788023" sldId="291"/>
            <ac:spMk id="6" creationId="{193DABF0-9ED4-554E-DA0E-DF09052B4D51}"/>
          </ac:spMkLst>
        </pc:spChg>
        <pc:spChg chg="add mod">
          <ac:chgData name="Yifan Wu" userId="S::u7757356@anu.edu.au::b053c136-3cc2-45d9-8a9c-1afafa649292" providerId="AD" clId="Web-{EB2EE918-1708-B007-622A-6B33A1853B08}" dt="2025-03-25T12:29:04.477" v="152" actId="20577"/>
          <ac:spMkLst>
            <pc:docMk/>
            <pc:sldMk cId="37788023" sldId="291"/>
            <ac:spMk id="7" creationId="{AD965489-4677-3287-DCFC-BAE8B6FB86ED}"/>
          </ac:spMkLst>
        </pc:spChg>
        <pc:spChg chg="add mod">
          <ac:chgData name="Yifan Wu" userId="S::u7757356@anu.edu.au::b053c136-3cc2-45d9-8a9c-1afafa649292" providerId="AD" clId="Web-{EB2EE918-1708-B007-622A-6B33A1853B08}" dt="2025-03-25T07:56:27.781" v="147" actId="20577"/>
          <ac:spMkLst>
            <pc:docMk/>
            <pc:sldMk cId="37788023" sldId="291"/>
            <ac:spMk id="8" creationId="{E10DEAFA-E292-6320-B338-4459999E752F}"/>
          </ac:spMkLst>
        </pc:spChg>
        <pc:picChg chg="add mod">
          <ac:chgData name="Yifan Wu" userId="S::u7757356@anu.edu.au::b053c136-3cc2-45d9-8a9c-1afafa649292" providerId="AD" clId="Web-{EB2EE918-1708-B007-622A-6B33A1853B08}" dt="2025-03-25T07:45:38.526" v="11" actId="1076"/>
          <ac:picMkLst>
            <pc:docMk/>
            <pc:sldMk cId="37788023" sldId="291"/>
            <ac:picMk id="3" creationId="{271D2D33-3E96-06B4-5880-6462A941D063}"/>
          </ac:picMkLst>
        </pc:picChg>
      </pc:sldChg>
    </pc:docChg>
  </pc:docChgLst>
  <pc:docChgLst>
    <pc:chgData name="Xiang Peng" userId="S::u7756428@anu.edu.au::63008ecd-996b-4e56-8c36-a3f9fba58b30" providerId="AD" clId="Web-{9360FCCA-CB46-2644-3962-83CF1761104C}"/>
    <pc:docChg chg="modSld">
      <pc:chgData name="Xiang Peng" userId="S::u7756428@anu.edu.au::63008ecd-996b-4e56-8c36-a3f9fba58b30" providerId="AD" clId="Web-{9360FCCA-CB46-2644-3962-83CF1761104C}" dt="2025-03-25T12:44:21.097" v="17" actId="20577"/>
      <pc:docMkLst>
        <pc:docMk/>
      </pc:docMkLst>
      <pc:sldChg chg="addSp modSp">
        <pc:chgData name="Xiang Peng" userId="S::u7756428@anu.edu.au::63008ecd-996b-4e56-8c36-a3f9fba58b30" providerId="AD" clId="Web-{9360FCCA-CB46-2644-3962-83CF1761104C}" dt="2025-03-25T12:44:21.097" v="17" actId="20577"/>
        <pc:sldMkLst>
          <pc:docMk/>
          <pc:sldMk cId="2358981986" sldId="296"/>
        </pc:sldMkLst>
        <pc:spChg chg="add mod">
          <ac:chgData name="Xiang Peng" userId="S::u7756428@anu.edu.au::63008ecd-996b-4e56-8c36-a3f9fba58b30" providerId="AD" clId="Web-{9360FCCA-CB46-2644-3962-83CF1761104C}" dt="2025-03-25T12:44:21.097" v="17" actId="20577"/>
          <ac:spMkLst>
            <pc:docMk/>
            <pc:sldMk cId="2358981986" sldId="296"/>
            <ac:spMk id="3" creationId="{63E07E52-83F8-EDAA-7C07-B3F48EDC67BC}"/>
          </ac:spMkLst>
        </pc:spChg>
        <pc:spChg chg="mod">
          <ac:chgData name="Xiang Peng" userId="S::u7756428@anu.edu.au::63008ecd-996b-4e56-8c36-a3f9fba58b30" providerId="AD" clId="Web-{9360FCCA-CB46-2644-3962-83CF1761104C}" dt="2025-03-25T12:42:50.390" v="3" actId="20577"/>
          <ac:spMkLst>
            <pc:docMk/>
            <pc:sldMk cId="2358981986" sldId="296"/>
            <ac:spMk id="6" creationId="{0602E9B5-4617-06E2-8B15-49831C7DDD79}"/>
          </ac:spMkLst>
        </pc:spChg>
      </pc:sldChg>
    </pc:docChg>
  </pc:docChgLst>
  <pc:docChgLst>
    <pc:chgData name="Yuqiao Xin" userId="S::u7559483@anu.edu.au::0ba16282-d1bf-4102-ae30-8e0ed7a494d8" providerId="AD" clId="Web-{024D57A6-A7C5-669C-CFFF-F41105F8E950}"/>
    <pc:docChg chg="addSld delSld modSld">
      <pc:chgData name="Yuqiao Xin" userId="S::u7559483@anu.edu.au::0ba16282-d1bf-4102-ae30-8e0ed7a494d8" providerId="AD" clId="Web-{024D57A6-A7C5-669C-CFFF-F41105F8E950}" dt="2025-03-24T09:14:16.175" v="16"/>
      <pc:docMkLst>
        <pc:docMk/>
      </pc:docMkLst>
      <pc:sldChg chg="addSp modSp">
        <pc:chgData name="Yuqiao Xin" userId="S::u7559483@anu.edu.au::0ba16282-d1bf-4102-ae30-8e0ed7a494d8" providerId="AD" clId="Web-{024D57A6-A7C5-669C-CFFF-F41105F8E950}" dt="2025-03-24T09:10:48.140" v="0"/>
        <pc:sldMkLst>
          <pc:docMk/>
          <pc:sldMk cId="1769444388" sldId="286"/>
        </pc:sldMkLst>
        <pc:picChg chg="add mod">
          <ac:chgData name="Yuqiao Xin" userId="S::u7559483@anu.edu.au::0ba16282-d1bf-4102-ae30-8e0ed7a494d8" providerId="AD" clId="Web-{024D57A6-A7C5-669C-CFFF-F41105F8E950}" dt="2025-03-24T09:10:48.140" v="0"/>
          <ac:picMkLst>
            <pc:docMk/>
            <pc:sldMk cId="1769444388" sldId="286"/>
            <ac:picMk id="3" creationId="{B2DD49C7-2A7D-005C-25D0-F5AE865DB851}"/>
          </ac:picMkLst>
        </pc:picChg>
      </pc:sldChg>
      <pc:sldChg chg="new">
        <pc:chgData name="Yuqiao Xin" userId="S::u7559483@anu.edu.au::0ba16282-d1bf-4102-ae30-8e0ed7a494d8" providerId="AD" clId="Web-{024D57A6-A7C5-669C-CFFF-F41105F8E950}" dt="2025-03-24T09:12:19.673" v="3"/>
        <pc:sldMkLst>
          <pc:docMk/>
          <pc:sldMk cId="240114667" sldId="294"/>
        </pc:sldMkLst>
      </pc:sldChg>
      <pc:sldChg chg="new del">
        <pc:chgData name="Yuqiao Xin" userId="S::u7559483@anu.edu.au::0ba16282-d1bf-4102-ae30-8e0ed7a494d8" providerId="AD" clId="Web-{024D57A6-A7C5-669C-CFFF-F41105F8E950}" dt="2025-03-24T09:12:12.220" v="2"/>
        <pc:sldMkLst>
          <pc:docMk/>
          <pc:sldMk cId="776818237" sldId="294"/>
        </pc:sldMkLst>
      </pc:sldChg>
      <pc:sldChg chg="addSp delSp modSp add del replId">
        <pc:chgData name="Yuqiao Xin" userId="S::u7559483@anu.edu.au::0ba16282-d1bf-4102-ae30-8e0ed7a494d8" providerId="AD" clId="Web-{024D57A6-A7C5-669C-CFFF-F41105F8E950}" dt="2025-03-24T09:14:16.175" v="16"/>
        <pc:sldMkLst>
          <pc:docMk/>
          <pc:sldMk cId="2228709780" sldId="295"/>
        </pc:sldMkLst>
        <pc:spChg chg="del">
          <ac:chgData name="Yuqiao Xin" userId="S::u7559483@anu.edu.au::0ba16282-d1bf-4102-ae30-8e0ed7a494d8" providerId="AD" clId="Web-{024D57A6-A7C5-669C-CFFF-F41105F8E950}" dt="2025-03-24T09:13:34.346" v="8"/>
          <ac:spMkLst>
            <pc:docMk/>
            <pc:sldMk cId="2228709780" sldId="295"/>
            <ac:spMk id="4" creationId="{90578C91-1761-97D5-7835-A466DDD044B6}"/>
          </ac:spMkLst>
        </pc:spChg>
        <pc:spChg chg="add del">
          <ac:chgData name="Yuqiao Xin" userId="S::u7559483@anu.edu.au::0ba16282-d1bf-4102-ae30-8e0ed7a494d8" providerId="AD" clId="Web-{024D57A6-A7C5-669C-CFFF-F41105F8E950}" dt="2025-03-24T09:13:32.206" v="7"/>
          <ac:spMkLst>
            <pc:docMk/>
            <pc:sldMk cId="2228709780" sldId="295"/>
            <ac:spMk id="5" creationId="{5C5F3457-BCCA-6111-EFC9-6DDACCA866ED}"/>
          </ac:spMkLst>
        </pc:spChg>
        <pc:spChg chg="mod">
          <ac:chgData name="Yuqiao Xin" userId="S::u7559483@anu.edu.au::0ba16282-d1bf-4102-ae30-8e0ed7a494d8" providerId="AD" clId="Web-{024D57A6-A7C5-669C-CFFF-F41105F8E950}" dt="2025-03-24T09:13:49.003" v="10" actId="1076"/>
          <ac:spMkLst>
            <pc:docMk/>
            <pc:sldMk cId="2228709780" sldId="295"/>
            <ac:spMk id="6" creationId="{78D170AE-AB96-3D95-5C2D-5FC3989FBD92}"/>
          </ac:spMkLst>
        </pc:spChg>
        <pc:spChg chg="add mod">
          <ac:chgData name="Yuqiao Xin" userId="S::u7559483@anu.edu.au::0ba16282-d1bf-4102-ae30-8e0ed7a494d8" providerId="AD" clId="Web-{024D57A6-A7C5-669C-CFFF-F41105F8E950}" dt="2025-03-24T09:14:04.425" v="15" actId="20577"/>
          <ac:spMkLst>
            <pc:docMk/>
            <pc:sldMk cId="2228709780" sldId="295"/>
            <ac:spMk id="7" creationId="{F981B0FF-EEC3-0F07-B0C9-F1C004B7B163}"/>
          </ac:spMkLst>
        </pc:spChg>
        <pc:picChg chg="del">
          <ac:chgData name="Yuqiao Xin" userId="S::u7559483@anu.edu.au::0ba16282-d1bf-4102-ae30-8e0ed7a494d8" providerId="AD" clId="Web-{024D57A6-A7C5-669C-CFFF-F41105F8E950}" dt="2025-03-24T09:12:29.204" v="5"/>
          <ac:picMkLst>
            <pc:docMk/>
            <pc:sldMk cId="2228709780" sldId="295"/>
            <ac:picMk id="3" creationId="{1F9A3524-247F-52EE-4F41-1C441B8D4311}"/>
          </ac:picMkLst>
        </pc:picChg>
      </pc:sldChg>
    </pc:docChg>
  </pc:docChgLst>
  <pc:docChgLst>
    <pc:chgData name="Brian Ma" userId="S::u5893274@anu.edu.au::9f95c587-f699-4932-b625-8a66907ada6c" providerId="AD" clId="Web-{F7671AF2-5455-DEF6-DE9E-E4A7E3303F92}"/>
    <pc:docChg chg="delSld modSld">
      <pc:chgData name="Brian Ma" userId="S::u5893274@anu.edu.au::9f95c587-f699-4932-b625-8a66907ada6c" providerId="AD" clId="Web-{F7671AF2-5455-DEF6-DE9E-E4A7E3303F92}" dt="2025-03-24T11:29:11.985" v="1013"/>
      <pc:docMkLst>
        <pc:docMk/>
      </pc:docMkLst>
      <pc:sldChg chg="addSp delSp modSp mod modClrScheme chgLayout">
        <pc:chgData name="Brian Ma" userId="S::u5893274@anu.edu.au::9f95c587-f699-4932-b625-8a66907ada6c" providerId="AD" clId="Web-{F7671AF2-5455-DEF6-DE9E-E4A7E3303F92}" dt="2025-03-24T10:36:24.465" v="41"/>
        <pc:sldMkLst>
          <pc:docMk/>
          <pc:sldMk cId="2505660912" sldId="287"/>
        </pc:sldMkLst>
        <pc:spChg chg="mod ord">
          <ac:chgData name="Brian Ma" userId="S::u5893274@anu.edu.au::9f95c587-f699-4932-b625-8a66907ada6c" providerId="AD" clId="Web-{F7671AF2-5455-DEF6-DE9E-E4A7E3303F92}" dt="2025-03-24T10:36:24.465" v="41"/>
          <ac:spMkLst>
            <pc:docMk/>
            <pc:sldMk cId="2505660912" sldId="287"/>
            <ac:spMk id="2" creationId="{18E7E3ED-B751-15D1-4F6A-B12FF6AA4471}"/>
          </ac:spMkLst>
        </pc:spChg>
        <pc:spChg chg="mod">
          <ac:chgData name="Brian Ma" userId="S::u5893274@anu.edu.au::9f95c587-f699-4932-b625-8a66907ada6c" providerId="AD" clId="Web-{F7671AF2-5455-DEF6-DE9E-E4A7E3303F92}" dt="2025-03-24T10:36:24.465" v="41"/>
          <ac:spMkLst>
            <pc:docMk/>
            <pc:sldMk cId="2505660912" sldId="287"/>
            <ac:spMk id="6" creationId="{5C3458DC-9AC9-36B6-9E85-57CCBDE3C6F6}"/>
          </ac:spMkLst>
        </pc:spChg>
        <pc:spChg chg="mod">
          <ac:chgData name="Brian Ma" userId="S::u5893274@anu.edu.au::9f95c587-f699-4932-b625-8a66907ada6c" providerId="AD" clId="Web-{F7671AF2-5455-DEF6-DE9E-E4A7E3303F92}" dt="2025-03-24T10:36:24.465" v="41"/>
          <ac:spMkLst>
            <pc:docMk/>
            <pc:sldMk cId="2505660912" sldId="287"/>
            <ac:spMk id="11" creationId="{58587C40-F90F-6DA0-9518-51527C7B8551}"/>
          </ac:spMkLst>
        </pc:spChg>
        <pc:picChg chg="del">
          <ac:chgData name="Brian Ma" userId="S::u5893274@anu.edu.au::9f95c587-f699-4932-b625-8a66907ada6c" providerId="AD" clId="Web-{F7671AF2-5455-DEF6-DE9E-E4A7E3303F92}" dt="2025-03-24T10:34:57.184" v="1"/>
          <ac:picMkLst>
            <pc:docMk/>
            <pc:sldMk cId="2505660912" sldId="287"/>
            <ac:picMk id="3" creationId="{51A7FF74-B828-0353-D3AA-29A37B2850FC}"/>
          </ac:picMkLst>
        </pc:picChg>
        <pc:picChg chg="add mod ord">
          <ac:chgData name="Brian Ma" userId="S::u5893274@anu.edu.au::9f95c587-f699-4932-b625-8a66907ada6c" providerId="AD" clId="Web-{F7671AF2-5455-DEF6-DE9E-E4A7E3303F92}" dt="2025-03-24T10:36:24.465" v="41"/>
          <ac:picMkLst>
            <pc:docMk/>
            <pc:sldMk cId="2505660912" sldId="287"/>
            <ac:picMk id="4" creationId="{C60F7097-901D-785A-78D9-6A25C59BB761}"/>
          </ac:picMkLst>
        </pc:picChg>
      </pc:sldChg>
      <pc:sldChg chg="addSp delSp modSp">
        <pc:chgData name="Brian Ma" userId="S::u5893274@anu.edu.au::9f95c587-f699-4932-b625-8a66907ada6c" providerId="AD" clId="Web-{F7671AF2-5455-DEF6-DE9E-E4A7E3303F92}" dt="2025-03-24T11:29:11.985" v="1013"/>
        <pc:sldMkLst>
          <pc:docMk/>
          <pc:sldMk cId="804708139" sldId="288"/>
        </pc:sldMkLst>
        <pc:spChg chg="mod">
          <ac:chgData name="Brian Ma" userId="S::u5893274@anu.edu.au::9f95c587-f699-4932-b625-8a66907ada6c" providerId="AD" clId="Web-{F7671AF2-5455-DEF6-DE9E-E4A7E3303F92}" dt="2025-03-24T10:36:59.403" v="66" actId="20577"/>
          <ac:spMkLst>
            <pc:docMk/>
            <pc:sldMk cId="804708139" sldId="288"/>
            <ac:spMk id="6" creationId="{6F1148DE-08CE-D22A-BDE2-2B576CEB876F}"/>
          </ac:spMkLst>
        </pc:spChg>
        <pc:graphicFrameChg chg="add del">
          <ac:chgData name="Brian Ma" userId="S::u5893274@anu.edu.au::9f95c587-f699-4932-b625-8a66907ada6c" providerId="AD" clId="Web-{F7671AF2-5455-DEF6-DE9E-E4A7E3303F92}" dt="2025-03-24T10:52:04.923" v="72"/>
          <ac:graphicFrameMkLst>
            <pc:docMk/>
            <pc:sldMk cId="804708139" sldId="288"/>
            <ac:graphicFrameMk id="4" creationId="{2A4A736F-65C0-722A-225A-EEDA1F51B240}"/>
          </ac:graphicFrameMkLst>
        </pc:graphicFrameChg>
        <pc:graphicFrameChg chg="add del mod">
          <ac:chgData name="Brian Ma" userId="S::u5893274@anu.edu.au::9f95c587-f699-4932-b625-8a66907ada6c" providerId="AD" clId="Web-{F7671AF2-5455-DEF6-DE9E-E4A7E3303F92}" dt="2025-03-24T10:52:32.391" v="76"/>
          <ac:graphicFrameMkLst>
            <pc:docMk/>
            <pc:sldMk cId="804708139" sldId="288"/>
            <ac:graphicFrameMk id="5" creationId="{2C979903-BFF8-6805-5B29-F3D88B4E11F9}"/>
          </ac:graphicFrameMkLst>
        </pc:graphicFrameChg>
        <pc:graphicFrameChg chg="add del mod modGraphic">
          <ac:chgData name="Brian Ma" userId="S::u5893274@anu.edu.au::9f95c587-f699-4932-b625-8a66907ada6c" providerId="AD" clId="Web-{F7671AF2-5455-DEF6-DE9E-E4A7E3303F92}" dt="2025-03-24T10:54:00.970" v="138"/>
          <ac:graphicFrameMkLst>
            <pc:docMk/>
            <pc:sldMk cId="804708139" sldId="288"/>
            <ac:graphicFrameMk id="7" creationId="{267F918F-6BBB-F099-007B-AF21D97D8709}"/>
          </ac:graphicFrameMkLst>
        </pc:graphicFrameChg>
        <pc:graphicFrameChg chg="add mod modGraphic">
          <ac:chgData name="Brian Ma" userId="S::u5893274@anu.edu.au::9f95c587-f699-4932-b625-8a66907ada6c" providerId="AD" clId="Web-{F7671AF2-5455-DEF6-DE9E-E4A7E3303F92}" dt="2025-03-24T11:28:29.532" v="927"/>
          <ac:graphicFrameMkLst>
            <pc:docMk/>
            <pc:sldMk cId="804708139" sldId="288"/>
            <ac:graphicFrameMk id="8" creationId="{24033610-FF79-CAF3-F89E-D4F2037B3E17}"/>
          </ac:graphicFrameMkLst>
        </pc:graphicFrameChg>
        <pc:graphicFrameChg chg="add mod modGraphic">
          <ac:chgData name="Brian Ma" userId="S::u5893274@anu.edu.au::9f95c587-f699-4932-b625-8a66907ada6c" providerId="AD" clId="Web-{F7671AF2-5455-DEF6-DE9E-E4A7E3303F92}" dt="2025-03-24T11:28:41.657" v="955"/>
          <ac:graphicFrameMkLst>
            <pc:docMk/>
            <pc:sldMk cId="804708139" sldId="288"/>
            <ac:graphicFrameMk id="9" creationId="{81DE8116-3427-622F-2296-EA0BEA19625B}"/>
          </ac:graphicFrameMkLst>
        </pc:graphicFrameChg>
        <pc:graphicFrameChg chg="add mod modGraphic">
          <ac:chgData name="Brian Ma" userId="S::u5893274@anu.edu.au::9f95c587-f699-4932-b625-8a66907ada6c" providerId="AD" clId="Web-{F7671AF2-5455-DEF6-DE9E-E4A7E3303F92}" dt="2025-03-24T11:29:11.985" v="1013"/>
          <ac:graphicFrameMkLst>
            <pc:docMk/>
            <pc:sldMk cId="804708139" sldId="288"/>
            <ac:graphicFrameMk id="10" creationId="{6E862CB9-552F-AF92-1FAB-F04A1359E8B6}"/>
          </ac:graphicFrameMkLst>
        </pc:graphicFrameChg>
        <pc:picChg chg="add mod">
          <ac:chgData name="Brian Ma" userId="S::u5893274@anu.edu.au::9f95c587-f699-4932-b625-8a66907ada6c" providerId="AD" clId="Web-{F7671AF2-5455-DEF6-DE9E-E4A7E3303F92}" dt="2025-03-24T10:40:41.185" v="70" actId="14100"/>
          <ac:picMkLst>
            <pc:docMk/>
            <pc:sldMk cId="804708139" sldId="288"/>
            <ac:picMk id="3" creationId="{362AB6B6-39B0-7B03-8269-930DB16ECE07}"/>
          </ac:picMkLst>
        </pc:picChg>
      </pc:sldChg>
      <pc:sldChg chg="del">
        <pc:chgData name="Brian Ma" userId="S::u5893274@anu.edu.au::9f95c587-f699-4932-b625-8a66907ada6c" providerId="AD" clId="Web-{F7671AF2-5455-DEF6-DE9E-E4A7E3303F92}" dt="2025-03-24T11:26:43.922" v="905"/>
        <pc:sldMkLst>
          <pc:docMk/>
          <pc:sldMk cId="2308865028" sldId="290"/>
        </pc:sldMkLst>
      </pc:sldChg>
      <pc:sldChg chg="addSp delSp modSp">
        <pc:chgData name="Brian Ma" userId="S::u5893274@anu.edu.au::9f95c587-f699-4932-b625-8a66907ada6c" providerId="AD" clId="Web-{F7671AF2-5455-DEF6-DE9E-E4A7E3303F92}" dt="2025-03-24T10:35:59.512" v="20" actId="1076"/>
        <pc:sldMkLst>
          <pc:docMk/>
          <pc:sldMk cId="382889709" sldId="292"/>
        </pc:sldMkLst>
        <pc:spChg chg="del">
          <ac:chgData name="Brian Ma" userId="S::u5893274@anu.edu.au::9f95c587-f699-4932-b625-8a66907ada6c" providerId="AD" clId="Web-{F7671AF2-5455-DEF6-DE9E-E4A7E3303F92}" dt="2025-03-24T10:35:50.121" v="17"/>
          <ac:spMkLst>
            <pc:docMk/>
            <pc:sldMk cId="382889709" sldId="292"/>
            <ac:spMk id="6" creationId="{4375DB47-0F7E-F7DB-74ED-F4DB6BC58654}"/>
          </ac:spMkLst>
        </pc:spChg>
        <pc:spChg chg="add del mod">
          <ac:chgData name="Brian Ma" userId="S::u5893274@anu.edu.au::9f95c587-f699-4932-b625-8a66907ada6c" providerId="AD" clId="Web-{F7671AF2-5455-DEF6-DE9E-E4A7E3303F92}" dt="2025-03-24T10:35:54.012" v="19"/>
          <ac:spMkLst>
            <pc:docMk/>
            <pc:sldMk cId="382889709" sldId="292"/>
            <ac:spMk id="7" creationId="{399D8E31-5D5C-C8A0-DB05-EB37DDF5F98F}"/>
          </ac:spMkLst>
        </pc:spChg>
        <pc:picChg chg="add mod">
          <ac:chgData name="Brian Ma" userId="S::u5893274@anu.edu.au::9f95c587-f699-4932-b625-8a66907ada6c" providerId="AD" clId="Web-{F7671AF2-5455-DEF6-DE9E-E4A7E3303F92}" dt="2025-03-24T10:35:59.512" v="20" actId="1076"/>
          <ac:picMkLst>
            <pc:docMk/>
            <pc:sldMk cId="382889709" sldId="292"/>
            <ac:picMk id="3" creationId="{FFE5873B-2241-7B18-462B-8343C03D9639}"/>
          </ac:picMkLst>
        </pc:picChg>
        <pc:picChg chg="del">
          <ac:chgData name="Brian Ma" userId="S::u5893274@anu.edu.au::9f95c587-f699-4932-b625-8a66907ada6c" providerId="AD" clId="Web-{F7671AF2-5455-DEF6-DE9E-E4A7E3303F92}" dt="2025-03-24T10:34:55.121" v="0"/>
          <ac:picMkLst>
            <pc:docMk/>
            <pc:sldMk cId="382889709" sldId="292"/>
            <ac:picMk id="4" creationId="{9241F737-9700-CD9C-BBE8-C742A21CBE9F}"/>
          </ac:picMkLst>
        </pc:picChg>
      </pc:sldChg>
    </pc:docChg>
  </pc:docChgLst>
  <pc:docChgLst>
    <pc:chgData name="来宾用户" userId="S::urn:spo:anon#a4b37c4967e2c90c9d42e99048580a3db27a8caac649e7c906794dc1b69cddc5::" providerId="AD" clId="Web-{F496720D-B30C-1D40-147E-BF8338E18DCC}"/>
    <pc:docChg chg="modSld">
      <pc:chgData name="来宾用户" userId="S::urn:spo:anon#a4b37c4967e2c90c9d42e99048580a3db27a8caac649e7c906794dc1b69cddc5::" providerId="AD" clId="Web-{F496720D-B30C-1D40-147E-BF8338E18DCC}" dt="2025-03-24T08:55:36.763" v="9" actId="20577"/>
      <pc:docMkLst>
        <pc:docMk/>
      </pc:docMkLst>
      <pc:sldChg chg="addSp modSp">
        <pc:chgData name="来宾用户" userId="S::urn:spo:anon#a4b37c4967e2c90c9d42e99048580a3db27a8caac649e7c906794dc1b69cddc5::" providerId="AD" clId="Web-{F496720D-B30C-1D40-147E-BF8338E18DCC}" dt="2025-03-24T08:55:36.763" v="9" actId="20577"/>
        <pc:sldMkLst>
          <pc:docMk/>
          <pc:sldMk cId="1769444388" sldId="286"/>
        </pc:sldMkLst>
        <pc:spChg chg="add mod">
          <ac:chgData name="来宾用户" userId="S::urn:spo:anon#a4b37c4967e2c90c9d42e99048580a3db27a8caac649e7c906794dc1b69cddc5::" providerId="AD" clId="Web-{F496720D-B30C-1D40-147E-BF8338E18DCC}" dt="2025-03-24T08:55:36.763" v="9" actId="20577"/>
          <ac:spMkLst>
            <pc:docMk/>
            <pc:sldMk cId="1769444388" sldId="286"/>
            <ac:spMk id="3" creationId="{95666449-0B54-06CA-2DC6-14DCE766BE04}"/>
          </ac:spMkLst>
        </pc:spChg>
        <pc:spChg chg="mod">
          <ac:chgData name="来宾用户" userId="S::urn:spo:anon#a4b37c4967e2c90c9d42e99048580a3db27a8caac649e7c906794dc1b69cddc5::" providerId="AD" clId="Web-{F496720D-B30C-1D40-147E-BF8338E18DCC}" dt="2025-03-24T08:55:08.450" v="4" actId="20577"/>
          <ac:spMkLst>
            <pc:docMk/>
            <pc:sldMk cId="1769444388" sldId="286"/>
            <ac:spMk id="6" creationId="{1B89348D-E128-0248-159C-B4347D60904F}"/>
          </ac:spMkLst>
        </pc:spChg>
      </pc:sldChg>
    </pc:docChg>
  </pc:docChgLst>
  <pc:docChgLst>
    <pc:chgData name="来宾用户" userId="S::urn:spo:anon#a4b37c4967e2c90c9d42e99048580a3db27a8caac649e7c906794dc1b69cddc5::" providerId="AD" clId="Web-{899F1C8A-426E-96DC-B05B-ADA0B0C2ED03}"/>
    <pc:docChg chg="addSld modSld">
      <pc:chgData name="来宾用户" userId="S::urn:spo:anon#a4b37c4967e2c90c9d42e99048580a3db27a8caac649e7c906794dc1b69cddc5::" providerId="AD" clId="Web-{899F1C8A-426E-96DC-B05B-ADA0B0C2ED03}" dt="2025-03-25T11:08:20.126" v="38" actId="14100"/>
      <pc:docMkLst>
        <pc:docMk/>
      </pc:docMkLst>
      <pc:sldChg chg="addSp delSp modSp new">
        <pc:chgData name="来宾用户" userId="S::urn:spo:anon#a4b37c4967e2c90c9d42e99048580a3db27a8caac649e7c906794dc1b69cddc5::" providerId="AD" clId="Web-{899F1C8A-426E-96DC-B05B-ADA0B0C2ED03}" dt="2025-03-25T11:08:20.126" v="38" actId="14100"/>
        <pc:sldMkLst>
          <pc:docMk/>
          <pc:sldMk cId="3902798619" sldId="301"/>
        </pc:sldMkLst>
        <pc:spChg chg="del">
          <ac:chgData name="来宾用户" userId="S::urn:spo:anon#a4b37c4967e2c90c9d42e99048580a3db27a8caac649e7c906794dc1b69cddc5::" providerId="AD" clId="Web-{899F1C8A-426E-96DC-B05B-ADA0B0C2ED03}" dt="2025-03-25T11:04:30.696" v="25"/>
          <ac:spMkLst>
            <pc:docMk/>
            <pc:sldMk cId="3902798619" sldId="301"/>
            <ac:spMk id="2" creationId="{29A3D513-E18A-17EB-B01A-5638F2C28C1E}"/>
          </ac:spMkLst>
        </pc:spChg>
        <pc:spChg chg="mod">
          <ac:chgData name="来宾用户" userId="S::urn:spo:anon#a4b37c4967e2c90c9d42e99048580a3db27a8caac649e7c906794dc1b69cddc5::" providerId="AD" clId="Web-{899F1C8A-426E-96DC-B05B-ADA0B0C2ED03}" dt="2025-03-25T11:04:23.540" v="24" actId="1076"/>
          <ac:spMkLst>
            <pc:docMk/>
            <pc:sldMk cId="3902798619" sldId="301"/>
            <ac:spMk id="5" creationId="{C9841968-0D24-7475-7E41-2E2E2A33B913}"/>
          </ac:spMkLst>
        </pc:spChg>
        <pc:picChg chg="add del mod">
          <ac:chgData name="来宾用户" userId="S::urn:spo:anon#a4b37c4967e2c90c9d42e99048580a3db27a8caac649e7c906794dc1b69cddc5::" providerId="AD" clId="Web-{899F1C8A-426E-96DC-B05B-ADA0B0C2ED03}" dt="2025-03-25T11:06:39.982" v="27"/>
          <ac:picMkLst>
            <pc:docMk/>
            <pc:sldMk cId="3902798619" sldId="301"/>
            <ac:picMk id="6" creationId="{617F2A43-BFB0-048F-C12C-5865781EAD04}"/>
          </ac:picMkLst>
        </pc:picChg>
        <pc:picChg chg="add del mod">
          <ac:chgData name="来宾用户" userId="S::urn:spo:anon#a4b37c4967e2c90c9d42e99048580a3db27a8caac649e7c906794dc1b69cddc5::" providerId="AD" clId="Web-{899F1C8A-426E-96DC-B05B-ADA0B0C2ED03}" dt="2025-03-25T11:06:49.576" v="29"/>
          <ac:picMkLst>
            <pc:docMk/>
            <pc:sldMk cId="3902798619" sldId="301"/>
            <ac:picMk id="7" creationId="{AF7154CB-3C6A-FC09-0597-9728F50F4BDD}"/>
          </ac:picMkLst>
        </pc:picChg>
        <pc:picChg chg="add mod ord">
          <ac:chgData name="来宾用户" userId="S::urn:spo:anon#a4b37c4967e2c90c9d42e99048580a3db27a8caac649e7c906794dc1b69cddc5::" providerId="AD" clId="Web-{899F1C8A-426E-96DC-B05B-ADA0B0C2ED03}" dt="2025-03-25T11:08:20.126" v="38" actId="14100"/>
          <ac:picMkLst>
            <pc:docMk/>
            <pc:sldMk cId="3902798619" sldId="301"/>
            <ac:picMk id="8" creationId="{5C382AA7-3DF0-1299-7BF6-CAAEB695A375}"/>
          </ac:picMkLst>
        </pc:picChg>
      </pc:sldChg>
    </pc:docChg>
  </pc:docChgLst>
  <pc:docChgLst>
    <pc:chgData name="来宾用户" userId="S::urn:spo:anon#a4b37c4967e2c90c9d42e99048580a3db27a8caac649e7c906794dc1b69cddc5::" providerId="AD" clId="Web-{EB22C70E-77E2-3A95-AAEB-387F620F4075}"/>
    <pc:docChg chg="modSld">
      <pc:chgData name="来宾用户" userId="S::urn:spo:anon#a4b37c4967e2c90c9d42e99048580a3db27a8caac649e7c906794dc1b69cddc5::" providerId="AD" clId="Web-{EB22C70E-77E2-3A95-AAEB-387F620F4075}" dt="2025-03-25T05:15:50.431" v="4" actId="1076"/>
      <pc:docMkLst>
        <pc:docMk/>
      </pc:docMkLst>
      <pc:sldChg chg="addSp delSp modSp">
        <pc:chgData name="来宾用户" userId="S::urn:spo:anon#a4b37c4967e2c90c9d42e99048580a3db27a8caac649e7c906794dc1b69cddc5::" providerId="AD" clId="Web-{EB22C70E-77E2-3A95-AAEB-387F620F4075}" dt="2025-03-25T05:15:50.431" v="4" actId="1076"/>
        <pc:sldMkLst>
          <pc:docMk/>
          <pc:sldMk cId="1769444388" sldId="286"/>
        </pc:sldMkLst>
        <pc:picChg chg="del">
          <ac:chgData name="来宾用户" userId="S::urn:spo:anon#a4b37c4967e2c90c9d42e99048580a3db27a8caac649e7c906794dc1b69cddc5::" providerId="AD" clId="Web-{EB22C70E-77E2-3A95-AAEB-387F620F4075}" dt="2025-03-25T05:15:37.744" v="0"/>
          <ac:picMkLst>
            <pc:docMk/>
            <pc:sldMk cId="1769444388" sldId="286"/>
            <ac:picMk id="3" creationId="{B2DD49C7-2A7D-005C-25D0-F5AE865DB851}"/>
          </ac:picMkLst>
        </pc:picChg>
        <pc:picChg chg="add mod">
          <ac:chgData name="来宾用户" userId="S::urn:spo:anon#a4b37c4967e2c90c9d42e99048580a3db27a8caac649e7c906794dc1b69cddc5::" providerId="AD" clId="Web-{EB22C70E-77E2-3A95-AAEB-387F620F4075}" dt="2025-03-25T05:15:50.431" v="4" actId="1076"/>
          <ac:picMkLst>
            <pc:docMk/>
            <pc:sldMk cId="1769444388" sldId="286"/>
            <ac:picMk id="5" creationId="{C824F1FE-28A1-B0C2-9E18-E7AA438BD9FE}"/>
          </ac:picMkLst>
        </pc:picChg>
      </pc:sldChg>
    </pc:docChg>
  </pc:docChgLst>
  <pc:docChgLst>
    <pc:chgData name="Yuqiao Xin" userId="S::u7559483@anu.edu.au::0ba16282-d1bf-4102-ae30-8e0ed7a494d8" providerId="AD" clId="Web-{877E6E2F-FC1D-AEE0-E6D5-FB0E5A7189C5}"/>
    <pc:docChg chg="modSld">
      <pc:chgData name="Yuqiao Xin" userId="S::u7559483@anu.edu.au::0ba16282-d1bf-4102-ae30-8e0ed7a494d8" providerId="AD" clId="Web-{877E6E2F-FC1D-AEE0-E6D5-FB0E5A7189C5}" dt="2025-03-24T09:12:55.787" v="0"/>
      <pc:docMkLst>
        <pc:docMk/>
      </pc:docMkLst>
      <pc:sldChg chg="addSp">
        <pc:chgData name="Yuqiao Xin" userId="S::u7559483@anu.edu.au::0ba16282-d1bf-4102-ae30-8e0ed7a494d8" providerId="AD" clId="Web-{877E6E2F-FC1D-AEE0-E6D5-FB0E5A7189C5}" dt="2025-03-24T09:12:55.787" v="0"/>
        <pc:sldMkLst>
          <pc:docMk/>
          <pc:sldMk cId="2228709780" sldId="295"/>
        </pc:sldMkLst>
        <pc:spChg chg="add">
          <ac:chgData name="Yuqiao Xin" userId="S::u7559483@anu.edu.au::0ba16282-d1bf-4102-ae30-8e0ed7a494d8" providerId="AD" clId="Web-{877E6E2F-FC1D-AEE0-E6D5-FB0E5A7189C5}" dt="2025-03-24T09:12:55.787" v="0"/>
          <ac:spMkLst>
            <pc:docMk/>
            <pc:sldMk cId="2228709780" sldId="295"/>
            <ac:spMk id="4" creationId="{90578C91-1761-97D5-7835-A466DDD044B6}"/>
          </ac:spMkLst>
        </pc:spChg>
      </pc:sldChg>
    </pc:docChg>
  </pc:docChgLst>
  <pc:docChgLst>
    <pc:chgData name="Xu Ben" userId="S::u7776558@anu.edu.au::d5ba92c5-c600-4e85-8637-b21560a3ad77" providerId="AD" clId="Web-{82F1FB3A-B4D9-90FA-1C97-D0B7637047FF}"/>
    <pc:docChg chg="modSld">
      <pc:chgData name="Xu Ben" userId="S::u7776558@anu.edu.au::d5ba92c5-c600-4e85-8637-b21560a3ad77" providerId="AD" clId="Web-{82F1FB3A-B4D9-90FA-1C97-D0B7637047FF}" dt="2025-03-24T11:56:14.731" v="12"/>
      <pc:docMkLst>
        <pc:docMk/>
      </pc:docMkLst>
      <pc:sldChg chg="addSp delSp modSp">
        <pc:chgData name="Xu Ben" userId="S::u7776558@anu.edu.au::d5ba92c5-c600-4e85-8637-b21560a3ad77" providerId="AD" clId="Web-{82F1FB3A-B4D9-90FA-1C97-D0B7637047FF}" dt="2025-03-24T11:55:31.605" v="6" actId="1076"/>
        <pc:sldMkLst>
          <pc:docMk/>
          <pc:sldMk cId="2505660912" sldId="287"/>
        </pc:sldMkLst>
        <pc:picChg chg="del">
          <ac:chgData name="Xu Ben" userId="S::u7776558@anu.edu.au::d5ba92c5-c600-4e85-8637-b21560a3ad77" providerId="AD" clId="Web-{82F1FB3A-B4D9-90FA-1C97-D0B7637047FF}" dt="2025-03-24T11:55:08.026" v="0"/>
          <ac:picMkLst>
            <pc:docMk/>
            <pc:sldMk cId="2505660912" sldId="287"/>
            <ac:picMk id="4" creationId="{C60F7097-901D-785A-78D9-6A25C59BB761}"/>
          </ac:picMkLst>
        </pc:picChg>
        <pc:picChg chg="add mod ord">
          <ac:chgData name="Xu Ben" userId="S::u7776558@anu.edu.au::d5ba92c5-c600-4e85-8637-b21560a3ad77" providerId="AD" clId="Web-{82F1FB3A-B4D9-90FA-1C97-D0B7637047FF}" dt="2025-03-24T11:55:31.605" v="6" actId="1076"/>
          <ac:picMkLst>
            <pc:docMk/>
            <pc:sldMk cId="2505660912" sldId="287"/>
            <ac:picMk id="5" creationId="{92FB0F3E-767D-A68F-F36A-0EEBFD1CDDE4}"/>
          </ac:picMkLst>
        </pc:picChg>
      </pc:sldChg>
      <pc:sldChg chg="addSp delSp modSp">
        <pc:chgData name="Xu Ben" userId="S::u7776558@anu.edu.au::d5ba92c5-c600-4e85-8637-b21560a3ad77" providerId="AD" clId="Web-{82F1FB3A-B4D9-90FA-1C97-D0B7637047FF}" dt="2025-03-24T11:56:14.731" v="12"/>
        <pc:sldMkLst>
          <pc:docMk/>
          <pc:sldMk cId="382889709" sldId="292"/>
        </pc:sldMkLst>
        <pc:picChg chg="del">
          <ac:chgData name="Xu Ben" userId="S::u7776558@anu.edu.au::d5ba92c5-c600-4e85-8637-b21560a3ad77" providerId="AD" clId="Web-{82F1FB3A-B4D9-90FA-1C97-D0B7637047FF}" dt="2025-03-24T11:55:50.074" v="7"/>
          <ac:picMkLst>
            <pc:docMk/>
            <pc:sldMk cId="382889709" sldId="292"/>
            <ac:picMk id="3" creationId="{FFE5873B-2241-7B18-462B-8343C03D9639}"/>
          </ac:picMkLst>
        </pc:picChg>
        <pc:picChg chg="add mod ord">
          <ac:chgData name="Xu Ben" userId="S::u7776558@anu.edu.au::d5ba92c5-c600-4e85-8637-b21560a3ad77" providerId="AD" clId="Web-{82F1FB3A-B4D9-90FA-1C97-D0B7637047FF}" dt="2025-03-24T11:56:14.731" v="12"/>
          <ac:picMkLst>
            <pc:docMk/>
            <pc:sldMk cId="382889709" sldId="292"/>
            <ac:picMk id="5" creationId="{DD744A21-E79D-F36E-B833-59BDF0CBEE00}"/>
          </ac:picMkLst>
        </pc:picChg>
      </pc:sldChg>
    </pc:docChg>
  </pc:docChgLst>
  <pc:docChgLst>
    <pc:chgData name="Brian Ma" userId="S::u5893274@anu.edu.au::9f95c587-f699-4932-b625-8a66907ada6c" providerId="AD" clId="Web-{D701780F-45F2-5899-3398-022A18DFA1E2}"/>
    <pc:docChg chg="modSld">
      <pc:chgData name="Brian Ma" userId="S::u5893274@anu.edu.au::9f95c587-f699-4932-b625-8a66907ada6c" providerId="AD" clId="Web-{D701780F-45F2-5899-3398-022A18DFA1E2}" dt="2025-03-25T13:23:23.667" v="2" actId="14100"/>
      <pc:docMkLst>
        <pc:docMk/>
      </pc:docMkLst>
      <pc:sldChg chg="delSp modSp">
        <pc:chgData name="Brian Ma" userId="S::u5893274@anu.edu.au::9f95c587-f699-4932-b625-8a66907ada6c" providerId="AD" clId="Web-{D701780F-45F2-5899-3398-022A18DFA1E2}" dt="2025-03-25T13:23:23.667" v="2" actId="14100"/>
        <pc:sldMkLst>
          <pc:docMk/>
          <pc:sldMk cId="4114896139" sldId="258"/>
        </pc:sldMkLst>
        <pc:spChg chg="del">
          <ac:chgData name="Brian Ma" userId="S::u5893274@anu.edu.au::9f95c587-f699-4932-b625-8a66907ada6c" providerId="AD" clId="Web-{D701780F-45F2-5899-3398-022A18DFA1E2}" dt="2025-03-25T13:23:18.730" v="1"/>
          <ac:spMkLst>
            <pc:docMk/>
            <pc:sldMk cId="4114896139" sldId="258"/>
            <ac:spMk id="3" creationId="{46BCFFC5-32C4-CBAD-D90D-EEECF6913946}"/>
          </ac:spMkLst>
        </pc:spChg>
        <pc:picChg chg="mod">
          <ac:chgData name="Brian Ma" userId="S::u5893274@anu.edu.au::9f95c587-f699-4932-b625-8a66907ada6c" providerId="AD" clId="Web-{D701780F-45F2-5899-3398-022A18DFA1E2}" dt="2025-03-25T13:23:23.667" v="2" actId="14100"/>
          <ac:picMkLst>
            <pc:docMk/>
            <pc:sldMk cId="4114896139" sldId="258"/>
            <ac:picMk id="8" creationId="{D5B55E75-C2C8-A497-4D79-77D40B3E9DC4}"/>
          </ac:picMkLst>
        </pc:picChg>
      </pc:sldChg>
    </pc:docChg>
  </pc:docChgLst>
  <pc:docChgLst>
    <pc:chgData name="Brian Ma" userId="S::u5893274@anu.edu.au::9f95c587-f699-4932-b625-8a66907ada6c" providerId="AD" clId="Web-{BACD05FC-D7CE-4422-8096-447DDB457D51}"/>
    <pc:docChg chg="modSld sldOrd">
      <pc:chgData name="Brian Ma" userId="S::u5893274@anu.edu.au::9f95c587-f699-4932-b625-8a66907ada6c" providerId="AD" clId="Web-{BACD05FC-D7CE-4422-8096-447DDB457D51}" dt="2025-03-25T13:22:25.163" v="2310" actId="1076"/>
      <pc:docMkLst>
        <pc:docMk/>
      </pc:docMkLst>
      <pc:sldChg chg="modSp ord">
        <pc:chgData name="Brian Ma" userId="S::u5893274@anu.edu.au::9f95c587-f699-4932-b625-8a66907ada6c" providerId="AD" clId="Web-{BACD05FC-D7CE-4422-8096-447DDB457D51}" dt="2025-03-25T13:05:18.725" v="2161" actId="20577"/>
        <pc:sldMkLst>
          <pc:docMk/>
          <pc:sldMk cId="1769444388" sldId="286"/>
        </pc:sldMkLst>
        <pc:spChg chg="mod">
          <ac:chgData name="Brian Ma" userId="S::u5893274@anu.edu.au::9f95c587-f699-4932-b625-8a66907ada6c" providerId="AD" clId="Web-{BACD05FC-D7CE-4422-8096-447DDB457D51}" dt="2025-03-25T13:05:18.725" v="2161" actId="20577"/>
          <ac:spMkLst>
            <pc:docMk/>
            <pc:sldMk cId="1769444388" sldId="286"/>
            <ac:spMk id="6" creationId="{1B89348D-E128-0248-159C-B4347D60904F}"/>
          </ac:spMkLst>
        </pc:spChg>
      </pc:sldChg>
      <pc:sldChg chg="addSp delSp modSp mod modClrScheme chgLayout">
        <pc:chgData name="Brian Ma" userId="S::u5893274@anu.edu.au::9f95c587-f699-4932-b625-8a66907ada6c" providerId="AD" clId="Web-{BACD05FC-D7CE-4422-8096-447DDB457D51}" dt="2025-03-25T11:50:59.514" v="1076"/>
        <pc:sldMkLst>
          <pc:docMk/>
          <pc:sldMk cId="804708139" sldId="288"/>
        </pc:sldMkLst>
        <pc:spChg chg="mod ord">
          <ac:chgData name="Brian Ma" userId="S::u5893274@anu.edu.au::9f95c587-f699-4932-b625-8a66907ada6c" providerId="AD" clId="Web-{BACD05FC-D7CE-4422-8096-447DDB457D51}" dt="2025-03-25T11:49:08.277" v="1061"/>
          <ac:spMkLst>
            <pc:docMk/>
            <pc:sldMk cId="804708139" sldId="288"/>
            <ac:spMk id="2" creationId="{DDB22CF4-5168-86CD-2828-BF50A2859EFC}"/>
          </ac:spMkLst>
        </pc:spChg>
        <pc:spChg chg="mod ord">
          <ac:chgData name="Brian Ma" userId="S::u5893274@anu.edu.au::9f95c587-f699-4932-b625-8a66907ada6c" providerId="AD" clId="Web-{BACD05FC-D7CE-4422-8096-447DDB457D51}" dt="2025-03-25T11:49:36.434" v="1068" actId="14100"/>
          <ac:spMkLst>
            <pc:docMk/>
            <pc:sldMk cId="804708139" sldId="288"/>
            <ac:spMk id="6" creationId="{6F1148DE-08CE-D22A-BDE2-2B576CEB876F}"/>
          </ac:spMkLst>
        </pc:spChg>
        <pc:spChg chg="mod">
          <ac:chgData name="Brian Ma" userId="S::u5893274@anu.edu.au::9f95c587-f699-4932-b625-8a66907ada6c" providerId="AD" clId="Web-{BACD05FC-D7CE-4422-8096-447DDB457D51}" dt="2025-03-25T11:49:08.277" v="1061"/>
          <ac:spMkLst>
            <pc:docMk/>
            <pc:sldMk cId="804708139" sldId="288"/>
            <ac:spMk id="11" creationId="{D390BD2E-CC24-3B10-510F-6BE881E37B7E}"/>
          </ac:spMkLst>
        </pc:spChg>
        <pc:spChg chg="add del mod">
          <ac:chgData name="Brian Ma" userId="S::u5893274@anu.edu.au::9f95c587-f699-4932-b625-8a66907ada6c" providerId="AD" clId="Web-{BACD05FC-D7CE-4422-8096-447DDB457D51}" dt="2025-03-25T11:43:07.732" v="998"/>
          <ac:spMkLst>
            <pc:docMk/>
            <pc:sldMk cId="804708139" sldId="288"/>
            <ac:spMk id="18" creationId="{F47E7A71-BA9B-B80A-ADA8-F3907F720771}"/>
          </ac:spMkLst>
        </pc:spChg>
        <pc:graphicFrameChg chg="add mod modGraphic">
          <ac:chgData name="Brian Ma" userId="S::u5893274@anu.edu.au::9f95c587-f699-4932-b625-8a66907ada6c" providerId="AD" clId="Web-{BACD05FC-D7CE-4422-8096-447DDB457D51}" dt="2025-03-25T11:50:59.514" v="1076"/>
          <ac:graphicFrameMkLst>
            <pc:docMk/>
            <pc:sldMk cId="804708139" sldId="288"/>
            <ac:graphicFrameMk id="4" creationId="{18B362CE-2A73-1C7D-3CD8-5D360EF8738E}"/>
          </ac:graphicFrameMkLst>
        </pc:graphicFrameChg>
        <pc:graphicFrameChg chg="del mod modGraphic">
          <ac:chgData name="Brian Ma" userId="S::u5893274@anu.edu.au::9f95c587-f699-4932-b625-8a66907ada6c" providerId="AD" clId="Web-{BACD05FC-D7CE-4422-8096-447DDB457D51}" dt="2025-03-25T11:29:31.832" v="755"/>
          <ac:graphicFrameMkLst>
            <pc:docMk/>
            <pc:sldMk cId="804708139" sldId="288"/>
            <ac:graphicFrameMk id="8" creationId="{24033610-FF79-CAF3-F89E-D4F2037B3E17}"/>
          </ac:graphicFrameMkLst>
        </pc:graphicFrameChg>
        <pc:graphicFrameChg chg="del mod modGraphic">
          <ac:chgData name="Brian Ma" userId="S::u5893274@anu.edu.au::9f95c587-f699-4932-b625-8a66907ada6c" providerId="AD" clId="Web-{BACD05FC-D7CE-4422-8096-447DDB457D51}" dt="2025-03-25T11:29:33.441" v="756"/>
          <ac:graphicFrameMkLst>
            <pc:docMk/>
            <pc:sldMk cId="804708139" sldId="288"/>
            <ac:graphicFrameMk id="9" creationId="{81DE8116-3427-622F-2296-EA0BEA19625B}"/>
          </ac:graphicFrameMkLst>
        </pc:graphicFrameChg>
        <pc:graphicFrameChg chg="del mod modGraphic">
          <ac:chgData name="Brian Ma" userId="S::u5893274@anu.edu.au::9f95c587-f699-4932-b625-8a66907ada6c" providerId="AD" clId="Web-{BACD05FC-D7CE-4422-8096-447DDB457D51}" dt="2025-03-25T11:29:34.707" v="757"/>
          <ac:graphicFrameMkLst>
            <pc:docMk/>
            <pc:sldMk cId="804708139" sldId="288"/>
            <ac:graphicFrameMk id="10" creationId="{6E862CB9-552F-AF92-1FAB-F04A1359E8B6}"/>
          </ac:graphicFrameMkLst>
        </pc:graphicFrameChg>
        <pc:picChg chg="del">
          <ac:chgData name="Brian Ma" userId="S::u5893274@anu.edu.au::9f95c587-f699-4932-b625-8a66907ada6c" providerId="AD" clId="Web-{BACD05FC-D7CE-4422-8096-447DDB457D51}" dt="2025-03-25T11:24:30.601" v="311"/>
          <ac:picMkLst>
            <pc:docMk/>
            <pc:sldMk cId="804708139" sldId="288"/>
            <ac:picMk id="3" creationId="{362AB6B6-39B0-7B03-8269-930DB16ECE07}"/>
          </ac:picMkLst>
        </pc:picChg>
      </pc:sldChg>
      <pc:sldChg chg="ord">
        <pc:chgData name="Brian Ma" userId="S::u5893274@anu.edu.au::9f95c587-f699-4932-b625-8a66907ada6c" providerId="AD" clId="Web-{BACD05FC-D7CE-4422-8096-447DDB457D51}" dt="2025-03-25T12:14:21.966" v="1831"/>
        <pc:sldMkLst>
          <pc:docMk/>
          <pc:sldMk cId="2227068558" sldId="289"/>
        </pc:sldMkLst>
      </pc:sldChg>
      <pc:sldChg chg="addSp delSp modSp">
        <pc:chgData name="Brian Ma" userId="S::u5893274@anu.edu.au::9f95c587-f699-4932-b625-8a66907ada6c" providerId="AD" clId="Web-{BACD05FC-D7CE-4422-8096-447DDB457D51}" dt="2025-03-25T13:10:42.924" v="2253" actId="14100"/>
        <pc:sldMkLst>
          <pc:docMk/>
          <pc:sldMk cId="37788023" sldId="291"/>
        </pc:sldMkLst>
        <pc:spChg chg="del mod">
          <ac:chgData name="Brian Ma" userId="S::u5893274@anu.edu.au::9f95c587-f699-4932-b625-8a66907ada6c" providerId="AD" clId="Web-{BACD05FC-D7CE-4422-8096-447DDB457D51}" dt="2025-03-25T13:08:47.687" v="2220"/>
          <ac:spMkLst>
            <pc:docMk/>
            <pc:sldMk cId="37788023" sldId="291"/>
            <ac:spMk id="4" creationId="{11BAE060-CD91-8A29-3BB3-8DBB0CFA473E}"/>
          </ac:spMkLst>
        </pc:spChg>
        <pc:spChg chg="add del mod">
          <ac:chgData name="Brian Ma" userId="S::u5893274@anu.edu.au::9f95c587-f699-4932-b625-8a66907ada6c" providerId="AD" clId="Web-{BACD05FC-D7CE-4422-8096-447DDB457D51}" dt="2025-03-25T13:09:34.829" v="2238"/>
          <ac:spMkLst>
            <pc:docMk/>
            <pc:sldMk cId="37788023" sldId="291"/>
            <ac:spMk id="5" creationId="{DF03FF40-331C-23C1-BE57-8F015A4A934E}"/>
          </ac:spMkLst>
        </pc:spChg>
        <pc:spChg chg="mod">
          <ac:chgData name="Brian Ma" userId="S::u5893274@anu.edu.au::9f95c587-f699-4932-b625-8a66907ada6c" providerId="AD" clId="Web-{BACD05FC-D7CE-4422-8096-447DDB457D51}" dt="2025-03-25T13:07:56.732" v="2175" actId="20577"/>
          <ac:spMkLst>
            <pc:docMk/>
            <pc:sldMk cId="37788023" sldId="291"/>
            <ac:spMk id="6" creationId="{193DABF0-9ED4-554E-DA0E-DF09052B4D51}"/>
          </ac:spMkLst>
        </pc:spChg>
        <pc:spChg chg="mod">
          <ac:chgData name="Brian Ma" userId="S::u5893274@anu.edu.au::9f95c587-f699-4932-b625-8a66907ada6c" providerId="AD" clId="Web-{BACD05FC-D7CE-4422-8096-447DDB457D51}" dt="2025-03-25T13:10:20.080" v="2249" actId="20577"/>
          <ac:spMkLst>
            <pc:docMk/>
            <pc:sldMk cId="37788023" sldId="291"/>
            <ac:spMk id="7" creationId="{AD965489-4677-3287-DCFC-BAE8B6FB86ED}"/>
          </ac:spMkLst>
        </pc:spChg>
        <pc:spChg chg="mod">
          <ac:chgData name="Brian Ma" userId="S::u5893274@anu.edu.au::9f95c587-f699-4932-b625-8a66907ada6c" providerId="AD" clId="Web-{BACD05FC-D7CE-4422-8096-447DDB457D51}" dt="2025-03-25T13:10:42.924" v="2253" actId="14100"/>
          <ac:spMkLst>
            <pc:docMk/>
            <pc:sldMk cId="37788023" sldId="291"/>
            <ac:spMk id="8" creationId="{E10DEAFA-E292-6320-B338-4459999E752F}"/>
          </ac:spMkLst>
        </pc:spChg>
        <pc:spChg chg="add del mod">
          <ac:chgData name="Brian Ma" userId="S::u5893274@anu.edu.au::9f95c587-f699-4932-b625-8a66907ada6c" providerId="AD" clId="Web-{BACD05FC-D7CE-4422-8096-447DDB457D51}" dt="2025-03-25T13:10:00.080" v="2241"/>
          <ac:spMkLst>
            <pc:docMk/>
            <pc:sldMk cId="37788023" sldId="291"/>
            <ac:spMk id="10" creationId="{A7AC86F7-E6DD-7185-EAC3-565420ADCD84}"/>
          </ac:spMkLst>
        </pc:spChg>
        <pc:picChg chg="mod">
          <ac:chgData name="Brian Ma" userId="S::u5893274@anu.edu.au::9f95c587-f699-4932-b625-8a66907ada6c" providerId="AD" clId="Web-{BACD05FC-D7CE-4422-8096-447DDB457D51}" dt="2025-03-25T13:10:33.799" v="2251" actId="1076"/>
          <ac:picMkLst>
            <pc:docMk/>
            <pc:sldMk cId="37788023" sldId="291"/>
            <ac:picMk id="3" creationId="{271D2D33-3E96-06B4-5880-6462A941D063}"/>
          </ac:picMkLst>
        </pc:picChg>
      </pc:sldChg>
      <pc:sldChg chg="addSp delSp modSp ord">
        <pc:chgData name="Brian Ma" userId="S::u5893274@anu.edu.au::9f95c587-f699-4932-b625-8a66907ada6c" providerId="AD" clId="Web-{BACD05FC-D7CE-4422-8096-447DDB457D51}" dt="2025-03-25T12:18:40.942" v="1954"/>
        <pc:sldMkLst>
          <pc:docMk/>
          <pc:sldMk cId="1176738555" sldId="294"/>
        </pc:sldMkLst>
        <pc:spChg chg="add mod">
          <ac:chgData name="Brian Ma" userId="S::u5893274@anu.edu.au::9f95c587-f699-4932-b625-8a66907ada6c" providerId="AD" clId="Web-{BACD05FC-D7CE-4422-8096-447DDB457D51}" dt="2025-03-25T12:12:27.979" v="1819" actId="1076"/>
          <ac:spMkLst>
            <pc:docMk/>
            <pc:sldMk cId="1176738555" sldId="294"/>
            <ac:spMk id="5" creationId="{8BE91B4C-5718-CB4C-9A15-E681D536784C}"/>
          </ac:spMkLst>
        </pc:spChg>
        <pc:spChg chg="mod">
          <ac:chgData name="Brian Ma" userId="S::u5893274@anu.edu.au::9f95c587-f699-4932-b625-8a66907ada6c" providerId="AD" clId="Web-{BACD05FC-D7CE-4422-8096-447DDB457D51}" dt="2025-03-25T12:02:00.970" v="1503"/>
          <ac:spMkLst>
            <pc:docMk/>
            <pc:sldMk cId="1176738555" sldId="294"/>
            <ac:spMk id="6" creationId="{3CB28AED-CEAA-83F0-B140-DBA2EBDA003C}"/>
          </ac:spMkLst>
        </pc:spChg>
        <pc:graphicFrameChg chg="add mod modGraphic">
          <ac:chgData name="Brian Ma" userId="S::u5893274@anu.edu.au::9f95c587-f699-4932-b625-8a66907ada6c" providerId="AD" clId="Web-{BACD05FC-D7CE-4422-8096-447DDB457D51}" dt="2025-03-25T12:18:40.942" v="1954"/>
          <ac:graphicFrameMkLst>
            <pc:docMk/>
            <pc:sldMk cId="1176738555" sldId="294"/>
            <ac:graphicFrameMk id="3" creationId="{6B367154-279D-2DFC-CFCE-34E0E0834E66}"/>
          </ac:graphicFrameMkLst>
        </pc:graphicFrameChg>
        <pc:graphicFrameChg chg="add del mod modGraphic">
          <ac:chgData name="Brian Ma" userId="S::u5893274@anu.edu.au::9f95c587-f699-4932-b625-8a66907ada6c" providerId="AD" clId="Web-{BACD05FC-D7CE-4422-8096-447DDB457D51}" dt="2025-03-25T12:04:39.568" v="1568"/>
          <ac:graphicFrameMkLst>
            <pc:docMk/>
            <pc:sldMk cId="1176738555" sldId="294"/>
            <ac:graphicFrameMk id="4" creationId="{31381C68-3E03-C192-5224-3309F5CE48F4}"/>
          </ac:graphicFrameMkLst>
        </pc:graphicFrameChg>
      </pc:sldChg>
      <pc:sldChg chg="addSp delSp modSp mod modClrScheme chgLayout">
        <pc:chgData name="Brian Ma" userId="S::u5893274@anu.edu.au::9f95c587-f699-4932-b625-8a66907ada6c" providerId="AD" clId="Web-{BACD05FC-D7CE-4422-8096-447DDB457D51}" dt="2025-03-25T13:22:25.163" v="2310" actId="1076"/>
        <pc:sldMkLst>
          <pc:docMk/>
          <pc:sldMk cId="2358981986" sldId="296"/>
        </pc:sldMkLst>
        <pc:spChg chg="mod ord">
          <ac:chgData name="Brian Ma" userId="S::u5893274@anu.edu.au::9f95c587-f699-4932-b625-8a66907ada6c" providerId="AD" clId="Web-{BACD05FC-D7CE-4422-8096-447DDB457D51}" dt="2025-03-25T13:16:40.997" v="2272"/>
          <ac:spMkLst>
            <pc:docMk/>
            <pc:sldMk cId="2358981986" sldId="296"/>
            <ac:spMk id="2" creationId="{9E20FF77-3A00-26EC-1C36-52EE19B80777}"/>
          </ac:spMkLst>
        </pc:spChg>
        <pc:spChg chg="add del mod">
          <ac:chgData name="Brian Ma" userId="S::u5893274@anu.edu.au::9f95c587-f699-4932-b625-8a66907ada6c" providerId="AD" clId="Web-{BACD05FC-D7CE-4422-8096-447DDB457D51}" dt="2025-03-25T13:16:40.997" v="2272"/>
          <ac:spMkLst>
            <pc:docMk/>
            <pc:sldMk cId="2358981986" sldId="296"/>
            <ac:spMk id="3" creationId="{63E07E52-83F8-EDAA-7C07-B3F48EDC67BC}"/>
          </ac:spMkLst>
        </pc:spChg>
        <pc:spChg chg="add mod ord">
          <ac:chgData name="Brian Ma" userId="S::u5893274@anu.edu.au::9f95c587-f699-4932-b625-8a66907ada6c" providerId="AD" clId="Web-{BACD05FC-D7CE-4422-8096-447DDB457D51}" dt="2025-03-25T13:22:25.163" v="2310" actId="1076"/>
          <ac:spMkLst>
            <pc:docMk/>
            <pc:sldMk cId="2358981986" sldId="296"/>
            <ac:spMk id="4" creationId="{11BAE060-CD91-8A29-3BB3-8DBB0CFA473E}"/>
          </ac:spMkLst>
        </pc:spChg>
        <pc:spChg chg="mod ord">
          <ac:chgData name="Brian Ma" userId="S::u5893274@anu.edu.au::9f95c587-f699-4932-b625-8a66907ada6c" providerId="AD" clId="Web-{BACD05FC-D7CE-4422-8096-447DDB457D51}" dt="2025-03-25T13:16:40.997" v="2272"/>
          <ac:spMkLst>
            <pc:docMk/>
            <pc:sldMk cId="2358981986" sldId="296"/>
            <ac:spMk id="6" creationId="{0602E9B5-4617-06E2-8B15-49831C7DDD79}"/>
          </ac:spMkLst>
        </pc:spChg>
        <pc:spChg chg="mod">
          <ac:chgData name="Brian Ma" userId="S::u5893274@anu.edu.au::9f95c587-f699-4932-b625-8a66907ada6c" providerId="AD" clId="Web-{BACD05FC-D7CE-4422-8096-447DDB457D51}" dt="2025-03-25T13:16:40.997" v="2272"/>
          <ac:spMkLst>
            <pc:docMk/>
            <pc:sldMk cId="2358981986" sldId="296"/>
            <ac:spMk id="11" creationId="{9EF96981-B520-0473-583C-9DE442B7A71D}"/>
          </ac:spMkLst>
        </pc:spChg>
        <pc:spChg chg="add del">
          <ac:chgData name="Brian Ma" userId="S::u5893274@anu.edu.au::9f95c587-f699-4932-b625-8a66907ada6c" providerId="AD" clId="Web-{BACD05FC-D7CE-4422-8096-447DDB457D51}" dt="2025-03-25T13:16:40.966" v="2271"/>
          <ac:spMkLst>
            <pc:docMk/>
            <pc:sldMk cId="2358981986" sldId="296"/>
            <ac:spMk id="19" creationId="{63E07E52-83F8-EDAA-7C07-B3F48EDC67BC}"/>
          </ac:spMkLst>
        </pc:spChg>
        <pc:graphicFrameChg chg="add del">
          <ac:chgData name="Brian Ma" userId="S::u5893274@anu.edu.au::9f95c587-f699-4932-b625-8a66907ada6c" providerId="AD" clId="Web-{BACD05FC-D7CE-4422-8096-447DDB457D51}" dt="2025-03-25T13:16:35.278" v="2267"/>
          <ac:graphicFrameMkLst>
            <pc:docMk/>
            <pc:sldMk cId="2358981986" sldId="296"/>
            <ac:graphicFrameMk id="15" creationId="{8DDEED2E-C96D-2441-C99B-7AA143BB78BE}"/>
          </ac:graphicFrameMkLst>
        </pc:graphicFrameChg>
        <pc:graphicFrameChg chg="add del">
          <ac:chgData name="Brian Ma" userId="S::u5893274@anu.edu.au::9f95c587-f699-4932-b625-8a66907ada6c" providerId="AD" clId="Web-{BACD05FC-D7CE-4422-8096-447DDB457D51}" dt="2025-03-25T13:16:37.841" v="2269"/>
          <ac:graphicFrameMkLst>
            <pc:docMk/>
            <pc:sldMk cId="2358981986" sldId="296"/>
            <ac:graphicFrameMk id="17" creationId="{C35018E6-FEB3-FCF1-3FFD-00D31BAEDFFA}"/>
          </ac:graphicFrameMkLst>
        </pc:graphicFrameChg>
        <pc:graphicFrameChg chg="add mod modGraphic">
          <ac:chgData name="Brian Ma" userId="S::u5893274@anu.edu.au::9f95c587-f699-4932-b625-8a66907ada6c" providerId="AD" clId="Web-{BACD05FC-D7CE-4422-8096-447DDB457D51}" dt="2025-03-25T13:21:13.708" v="2303"/>
          <ac:graphicFrameMkLst>
            <pc:docMk/>
            <pc:sldMk cId="2358981986" sldId="296"/>
            <ac:graphicFrameMk id="21" creationId="{8DDEED2E-C96D-2441-C99B-7AA143BB78BE}"/>
          </ac:graphicFrameMkLst>
        </pc:graphicFrameChg>
      </pc:sldChg>
      <pc:sldChg chg="modSp">
        <pc:chgData name="Brian Ma" userId="S::u5893274@anu.edu.au::9f95c587-f699-4932-b625-8a66907ada6c" providerId="AD" clId="Web-{BACD05FC-D7CE-4422-8096-447DDB457D51}" dt="2025-03-25T12:29:45.605" v="1956" actId="20577"/>
        <pc:sldMkLst>
          <pc:docMk/>
          <pc:sldMk cId="2836665006" sldId="297"/>
        </pc:sldMkLst>
        <pc:spChg chg="mod">
          <ac:chgData name="Brian Ma" userId="S::u5893274@anu.edu.au::9f95c587-f699-4932-b625-8a66907ada6c" providerId="AD" clId="Web-{BACD05FC-D7CE-4422-8096-447DDB457D51}" dt="2025-03-25T12:29:45.605" v="1956" actId="20577"/>
          <ac:spMkLst>
            <pc:docMk/>
            <pc:sldMk cId="2836665006" sldId="297"/>
            <ac:spMk id="3" creationId="{29F535A7-9AF8-6024-8D64-199945D882C9}"/>
          </ac:spMkLst>
        </pc:spChg>
      </pc:sldChg>
      <pc:sldChg chg="ord">
        <pc:chgData name="Brian Ma" userId="S::u5893274@anu.edu.au::9f95c587-f699-4932-b625-8a66907ada6c" providerId="AD" clId="Web-{BACD05FC-D7CE-4422-8096-447DDB457D51}" dt="2025-03-25T13:02:42.201" v="2123"/>
        <pc:sldMkLst>
          <pc:docMk/>
          <pc:sldMk cId="2670732678" sldId="298"/>
        </pc:sldMkLst>
      </pc:sldChg>
      <pc:sldChg chg="addSp delSp modSp mod ord modClrScheme chgLayout">
        <pc:chgData name="Brian Ma" userId="S::u5893274@anu.edu.au::9f95c587-f699-4932-b625-8a66907ada6c" providerId="AD" clId="Web-{BACD05FC-D7CE-4422-8096-447DDB457D51}" dt="2025-03-25T13:03:51.629" v="2138" actId="14100"/>
        <pc:sldMkLst>
          <pc:docMk/>
          <pc:sldMk cId="3902798619" sldId="301"/>
        </pc:sldMkLst>
        <pc:spChg chg="mod ord">
          <ac:chgData name="Brian Ma" userId="S::u5893274@anu.edu.au::9f95c587-f699-4932-b625-8a66907ada6c" providerId="AD" clId="Web-{BACD05FC-D7CE-4422-8096-447DDB457D51}" dt="2025-03-25T11:44:33.844" v="1019"/>
          <ac:spMkLst>
            <pc:docMk/>
            <pc:sldMk cId="3902798619" sldId="301"/>
            <ac:spMk id="3" creationId="{951FF986-CA71-3078-BE5F-5B6F1993F8EF}"/>
          </ac:spMkLst>
        </pc:spChg>
        <pc:spChg chg="mod">
          <ac:chgData name="Brian Ma" userId="S::u5893274@anu.edu.au::9f95c587-f699-4932-b625-8a66907ada6c" providerId="AD" clId="Web-{BACD05FC-D7CE-4422-8096-447DDB457D51}" dt="2025-03-25T11:44:33.844" v="1019"/>
          <ac:spMkLst>
            <pc:docMk/>
            <pc:sldMk cId="3902798619" sldId="301"/>
            <ac:spMk id="4" creationId="{ADA36E58-13DA-D618-A39E-009FDD20A3A6}"/>
          </ac:spMkLst>
        </pc:spChg>
        <pc:spChg chg="mod ord">
          <ac:chgData name="Brian Ma" userId="S::u5893274@anu.edu.au::9f95c587-f699-4932-b625-8a66907ada6c" providerId="AD" clId="Web-{BACD05FC-D7CE-4422-8096-447DDB457D51}" dt="2025-03-25T13:03:12.863" v="2128" actId="14100"/>
          <ac:spMkLst>
            <pc:docMk/>
            <pc:sldMk cId="3902798619" sldId="301"/>
            <ac:spMk id="5" creationId="{C9841968-0D24-7475-7E41-2E2E2A33B913}"/>
          </ac:spMkLst>
        </pc:spChg>
        <pc:picChg chg="add mod">
          <ac:chgData name="Brian Ma" userId="S::u5893274@anu.edu.au::9f95c587-f699-4932-b625-8a66907ada6c" providerId="AD" clId="Web-{BACD05FC-D7CE-4422-8096-447DDB457D51}" dt="2025-03-25T13:03:51.629" v="2138" actId="14100"/>
          <ac:picMkLst>
            <pc:docMk/>
            <pc:sldMk cId="3902798619" sldId="301"/>
            <ac:picMk id="2" creationId="{F950CA98-15E8-69E8-90B4-87A726D309A2}"/>
          </ac:picMkLst>
        </pc:picChg>
        <pc:picChg chg="del mod modCrop">
          <ac:chgData name="Brian Ma" userId="S::u5893274@anu.edu.au::9f95c587-f699-4932-b625-8a66907ada6c" providerId="AD" clId="Web-{BACD05FC-D7CE-4422-8096-447DDB457D51}" dt="2025-03-25T13:03:37.770" v="2131"/>
          <ac:picMkLst>
            <pc:docMk/>
            <pc:sldMk cId="3902798619" sldId="301"/>
            <ac:picMk id="8" creationId="{5C382AA7-3DF0-1299-7BF6-CAAEB695A375}"/>
          </ac:picMkLst>
        </pc:picChg>
      </pc:sldChg>
    </pc:docChg>
  </pc:docChgLst>
  <pc:docChgLst>
    <pc:chgData name="来宾用户" userId="S::urn:spo:anon#a4b37c4967e2c90c9d42e99048580a3db27a8caac649e7c906794dc1b69cddc5::" providerId="AD" clId="Web-{00FFB1F6-5AA7-891E-86F3-CB03297D809E}"/>
    <pc:docChg chg="addSld modSld">
      <pc:chgData name="来宾用户" userId="S::urn:spo:anon#a4b37c4967e2c90c9d42e99048580a3db27a8caac649e7c906794dc1b69cddc5::" providerId="AD" clId="Web-{00FFB1F6-5AA7-891E-86F3-CB03297D809E}" dt="2025-03-24T01:51:44.805" v="29" actId="14100"/>
      <pc:docMkLst>
        <pc:docMk/>
      </pc:docMkLst>
      <pc:sldChg chg="addSp modSp">
        <pc:chgData name="来宾用户" userId="S::urn:spo:anon#a4b37c4967e2c90c9d42e99048580a3db27a8caac649e7c906794dc1b69cddc5::" providerId="AD" clId="Web-{00FFB1F6-5AA7-891E-86F3-CB03297D809E}" dt="2025-03-24T01:51:26.570" v="27" actId="14100"/>
        <pc:sldMkLst>
          <pc:docMk/>
          <pc:sldMk cId="2505660912" sldId="287"/>
        </pc:sldMkLst>
        <pc:picChg chg="add mod ord">
          <ac:chgData name="来宾用户" userId="S::urn:spo:anon#a4b37c4967e2c90c9d42e99048580a3db27a8caac649e7c906794dc1b69cddc5::" providerId="AD" clId="Web-{00FFB1F6-5AA7-891E-86F3-CB03297D809E}" dt="2025-03-24T01:51:26.570" v="27" actId="14100"/>
          <ac:picMkLst>
            <pc:docMk/>
            <pc:sldMk cId="2505660912" sldId="287"/>
            <ac:picMk id="3" creationId="{51A7FF74-B828-0353-D3AA-29A37B2850FC}"/>
          </ac:picMkLst>
        </pc:picChg>
      </pc:sldChg>
      <pc:sldChg chg="addSp delSp modSp add replId">
        <pc:chgData name="来宾用户" userId="S::urn:spo:anon#a4b37c4967e2c90c9d42e99048580a3db27a8caac649e7c906794dc1b69cddc5::" providerId="AD" clId="Web-{00FFB1F6-5AA7-891E-86F3-CB03297D809E}" dt="2025-03-24T01:51:44.805" v="29" actId="14100"/>
        <pc:sldMkLst>
          <pc:docMk/>
          <pc:sldMk cId="382889709" sldId="292"/>
        </pc:sldMkLst>
        <pc:spChg chg="ord">
          <ac:chgData name="来宾用户" userId="S::urn:spo:anon#a4b37c4967e2c90c9d42e99048580a3db27a8caac649e7c906794dc1b69cddc5::" providerId="AD" clId="Web-{00FFB1F6-5AA7-891E-86F3-CB03297D809E}" dt="2025-03-24T01:49:43.331" v="22"/>
          <ac:spMkLst>
            <pc:docMk/>
            <pc:sldMk cId="382889709" sldId="292"/>
            <ac:spMk id="6" creationId="{4375DB47-0F7E-F7DB-74ED-F4DB6BC58654}"/>
          </ac:spMkLst>
        </pc:spChg>
        <pc:picChg chg="del">
          <ac:chgData name="来宾用户" userId="S::urn:spo:anon#a4b37c4967e2c90c9d42e99048580a3db27a8caac649e7c906794dc1b69cddc5::" providerId="AD" clId="Web-{00FFB1F6-5AA7-891E-86F3-CB03297D809E}" dt="2025-03-24T01:49:04.923" v="12"/>
          <ac:picMkLst>
            <pc:docMk/>
            <pc:sldMk cId="382889709" sldId="292"/>
            <ac:picMk id="3" creationId="{D268C118-93D5-4353-A325-D1138FA8BAA2}"/>
          </ac:picMkLst>
        </pc:picChg>
        <pc:picChg chg="add mod ord">
          <ac:chgData name="来宾用户" userId="S::urn:spo:anon#a4b37c4967e2c90c9d42e99048580a3db27a8caac649e7c906794dc1b69cddc5::" providerId="AD" clId="Web-{00FFB1F6-5AA7-891E-86F3-CB03297D809E}" dt="2025-03-24T01:51:44.805" v="29" actId="14100"/>
          <ac:picMkLst>
            <pc:docMk/>
            <pc:sldMk cId="382889709" sldId="292"/>
            <ac:picMk id="4" creationId="{9241F737-9700-CD9C-BBE8-C742A21CBE9F}"/>
          </ac:picMkLst>
        </pc:picChg>
      </pc:sldChg>
    </pc:docChg>
  </pc:docChgLst>
  <pc:docChgLst>
    <pc:chgData name="Yuk Lam" userId="c2478375-089a-4f8c-acee-ab1799b4be7c" providerId="ADAL" clId="{AFC7886B-0726-437E-9F5B-C56BBECD4C41}"/>
    <pc:docChg chg="undo custSel addSld delSld modSld sldOrd">
      <pc:chgData name="Yuk Lam" userId="c2478375-089a-4f8c-acee-ab1799b4be7c" providerId="ADAL" clId="{AFC7886B-0726-437E-9F5B-C56BBECD4C41}" dt="2025-03-25T09:24:16.444" v="495" actId="1076"/>
      <pc:docMkLst>
        <pc:docMk/>
      </pc:docMkLst>
      <pc:sldChg chg="del">
        <pc:chgData name="Yuk Lam" userId="c2478375-089a-4f8c-acee-ab1799b4be7c" providerId="ADAL" clId="{AFC7886B-0726-437E-9F5B-C56BBECD4C41}" dt="2025-03-23T12:43:05.835" v="5" actId="47"/>
        <pc:sldMkLst>
          <pc:docMk/>
          <pc:sldMk cId="4168804330" sldId="257"/>
        </pc:sldMkLst>
      </pc:sldChg>
      <pc:sldChg chg="del">
        <pc:chgData name="Yuk Lam" userId="c2478375-089a-4f8c-acee-ab1799b4be7c" providerId="ADAL" clId="{AFC7886B-0726-437E-9F5B-C56BBECD4C41}" dt="2025-03-23T12:43:04.058" v="2" actId="47"/>
        <pc:sldMkLst>
          <pc:docMk/>
          <pc:sldMk cId="1499466120" sldId="259"/>
        </pc:sldMkLst>
      </pc:sldChg>
      <pc:sldChg chg="del">
        <pc:chgData name="Yuk Lam" userId="c2478375-089a-4f8c-acee-ab1799b4be7c" providerId="ADAL" clId="{AFC7886B-0726-437E-9F5B-C56BBECD4C41}" dt="2025-03-23T12:43:03.135" v="1" actId="47"/>
        <pc:sldMkLst>
          <pc:docMk/>
          <pc:sldMk cId="2114100430" sldId="262"/>
        </pc:sldMkLst>
      </pc:sldChg>
      <pc:sldChg chg="del">
        <pc:chgData name="Yuk Lam" userId="c2478375-089a-4f8c-acee-ab1799b4be7c" providerId="ADAL" clId="{AFC7886B-0726-437E-9F5B-C56BBECD4C41}" dt="2025-03-23T12:42:59.253" v="0" actId="47"/>
        <pc:sldMkLst>
          <pc:docMk/>
          <pc:sldMk cId="941278494" sldId="278"/>
        </pc:sldMkLst>
      </pc:sldChg>
      <pc:sldChg chg="del">
        <pc:chgData name="Yuk Lam" userId="c2478375-089a-4f8c-acee-ab1799b4be7c" providerId="ADAL" clId="{AFC7886B-0726-437E-9F5B-C56BBECD4C41}" dt="2025-03-23T12:43:05.331" v="4" actId="47"/>
        <pc:sldMkLst>
          <pc:docMk/>
          <pc:sldMk cId="1698246472" sldId="281"/>
        </pc:sldMkLst>
      </pc:sldChg>
      <pc:sldChg chg="del">
        <pc:chgData name="Yuk Lam" userId="c2478375-089a-4f8c-acee-ab1799b4be7c" providerId="ADAL" clId="{AFC7886B-0726-437E-9F5B-C56BBECD4C41}" dt="2025-03-23T12:43:04.784" v="3" actId="47"/>
        <pc:sldMkLst>
          <pc:docMk/>
          <pc:sldMk cId="1879335999" sldId="282"/>
        </pc:sldMkLst>
      </pc:sldChg>
      <pc:sldChg chg="delSp modSp del mod">
        <pc:chgData name="Yuk Lam" userId="c2478375-089a-4f8c-acee-ab1799b4be7c" providerId="ADAL" clId="{AFC7886B-0726-437E-9F5B-C56BBECD4C41}" dt="2025-03-23T12:43:40.577" v="32" actId="2696"/>
        <pc:sldMkLst>
          <pc:docMk/>
          <pc:sldMk cId="102889577" sldId="285"/>
        </pc:sldMkLst>
      </pc:sldChg>
      <pc:sldChg chg="modSp add mod">
        <pc:chgData name="Yuk Lam" userId="c2478375-089a-4f8c-acee-ab1799b4be7c" providerId="ADAL" clId="{AFC7886B-0726-437E-9F5B-C56BBECD4C41}" dt="2025-03-25T09:24:16.444" v="495" actId="1076"/>
        <pc:sldMkLst>
          <pc:docMk/>
          <pc:sldMk cId="1769444388" sldId="286"/>
        </pc:sldMkLst>
        <pc:spChg chg="mod">
          <ac:chgData name="Yuk Lam" userId="c2478375-089a-4f8c-acee-ab1799b4be7c" providerId="ADAL" clId="{AFC7886B-0726-437E-9F5B-C56BBECD4C41}" dt="2025-03-25T09:24:16.444" v="495" actId="1076"/>
          <ac:spMkLst>
            <pc:docMk/>
            <pc:sldMk cId="1769444388" sldId="286"/>
            <ac:spMk id="4" creationId="{72A5FA8F-D946-75C3-13D8-96EF31FC0C62}"/>
          </ac:spMkLst>
        </pc:spChg>
        <pc:spChg chg="mod">
          <ac:chgData name="Yuk Lam" userId="c2478375-089a-4f8c-acee-ab1799b4be7c" providerId="ADAL" clId="{AFC7886B-0726-437E-9F5B-C56BBECD4C41}" dt="2025-03-23T12:43:35.620" v="31" actId="1076"/>
          <ac:spMkLst>
            <pc:docMk/>
            <pc:sldMk cId="1769444388" sldId="286"/>
            <ac:spMk id="6" creationId="{1B89348D-E128-0248-159C-B4347D60904F}"/>
          </ac:spMkLst>
        </pc:spChg>
      </pc:sldChg>
      <pc:sldChg chg="modSp add mod">
        <pc:chgData name="Yuk Lam" userId="c2478375-089a-4f8c-acee-ab1799b4be7c" providerId="ADAL" clId="{AFC7886B-0726-437E-9F5B-C56BBECD4C41}" dt="2025-03-23T12:43:48.613" v="43" actId="20577"/>
        <pc:sldMkLst>
          <pc:docMk/>
          <pc:sldMk cId="2505660912" sldId="287"/>
        </pc:sldMkLst>
        <pc:spChg chg="mod">
          <ac:chgData name="Yuk Lam" userId="c2478375-089a-4f8c-acee-ab1799b4be7c" providerId="ADAL" clId="{AFC7886B-0726-437E-9F5B-C56BBECD4C41}" dt="2025-03-23T12:43:48.613" v="43" actId="20577"/>
          <ac:spMkLst>
            <pc:docMk/>
            <pc:sldMk cId="2505660912" sldId="287"/>
            <ac:spMk id="6" creationId="{5C3458DC-9AC9-36B6-9E85-57CCBDE3C6F6}"/>
          </ac:spMkLst>
        </pc:spChg>
      </pc:sldChg>
      <pc:sldChg chg="modSp add mod">
        <pc:chgData name="Yuk Lam" userId="c2478375-089a-4f8c-acee-ab1799b4be7c" providerId="ADAL" clId="{AFC7886B-0726-437E-9F5B-C56BBECD4C41}" dt="2025-03-25T04:45:47.900" v="332" actId="20577"/>
        <pc:sldMkLst>
          <pc:docMk/>
          <pc:sldMk cId="804708139" sldId="288"/>
        </pc:sldMkLst>
        <pc:spChg chg="mod">
          <ac:chgData name="Yuk Lam" userId="c2478375-089a-4f8c-acee-ab1799b4be7c" providerId="ADAL" clId="{AFC7886B-0726-437E-9F5B-C56BBECD4C41}" dt="2025-03-23T12:44:07.201" v="70" actId="20577"/>
          <ac:spMkLst>
            <pc:docMk/>
            <pc:sldMk cId="804708139" sldId="288"/>
            <ac:spMk id="6" creationId="{6F1148DE-08CE-D22A-BDE2-2B576CEB876F}"/>
          </ac:spMkLst>
        </pc:spChg>
        <pc:graphicFrameChg chg="modGraphic">
          <ac:chgData name="Yuk Lam" userId="c2478375-089a-4f8c-acee-ab1799b4be7c" providerId="ADAL" clId="{AFC7886B-0726-437E-9F5B-C56BBECD4C41}" dt="2025-03-25T04:45:47.900" v="332" actId="20577"/>
          <ac:graphicFrameMkLst>
            <pc:docMk/>
            <pc:sldMk cId="804708139" sldId="288"/>
            <ac:graphicFrameMk id="10" creationId="{6E862CB9-552F-AF92-1FAB-F04A1359E8B6}"/>
          </ac:graphicFrameMkLst>
        </pc:graphicFrameChg>
      </pc:sldChg>
      <pc:sldChg chg="addSp delSp modSp add mod ord">
        <pc:chgData name="Yuk Lam" userId="c2478375-089a-4f8c-acee-ab1799b4be7c" providerId="ADAL" clId="{AFC7886B-0726-437E-9F5B-C56BBECD4C41}" dt="2025-03-25T08:03:48.299" v="340"/>
        <pc:sldMkLst>
          <pc:docMk/>
          <pc:sldMk cId="2227068558" sldId="289"/>
        </pc:sldMkLst>
        <pc:spChg chg="add mod">
          <ac:chgData name="Yuk Lam" userId="c2478375-089a-4f8c-acee-ab1799b4be7c" providerId="ADAL" clId="{AFC7886B-0726-437E-9F5B-C56BBECD4C41}" dt="2025-03-24T08:21:31.917" v="131" actId="14100"/>
          <ac:spMkLst>
            <pc:docMk/>
            <pc:sldMk cId="2227068558" sldId="289"/>
            <ac:spMk id="3" creationId="{483DCE3D-E560-1A4A-C0FA-FAE5A6CEA549}"/>
          </ac:spMkLst>
        </pc:spChg>
        <pc:spChg chg="add del mod">
          <ac:chgData name="Yuk Lam" userId="c2478375-089a-4f8c-acee-ab1799b4be7c" providerId="ADAL" clId="{AFC7886B-0726-437E-9F5B-C56BBECD4C41}" dt="2025-03-24T08:21:45.452" v="134" actId="478"/>
          <ac:spMkLst>
            <pc:docMk/>
            <pc:sldMk cId="2227068558" sldId="289"/>
            <ac:spMk id="4" creationId="{9E91FE3E-FC26-9825-E16E-14220DC1EF6E}"/>
          </ac:spMkLst>
        </pc:spChg>
        <pc:spChg chg="mod">
          <ac:chgData name="Yuk Lam" userId="c2478375-089a-4f8c-acee-ab1799b4be7c" providerId="ADAL" clId="{AFC7886B-0726-437E-9F5B-C56BBECD4C41}" dt="2025-03-24T08:33:20.793" v="273" actId="20577"/>
          <ac:spMkLst>
            <pc:docMk/>
            <pc:sldMk cId="2227068558" sldId="289"/>
            <ac:spMk id="6" creationId="{40B6CA8B-B8E2-035E-C904-02F37DE70BC8}"/>
          </ac:spMkLst>
        </pc:spChg>
        <pc:spChg chg="add del mod">
          <ac:chgData name="Yuk Lam" userId="c2478375-089a-4f8c-acee-ab1799b4be7c" providerId="ADAL" clId="{AFC7886B-0726-437E-9F5B-C56BBECD4C41}" dt="2025-03-24T08:33:08.506" v="230"/>
          <ac:spMkLst>
            <pc:docMk/>
            <pc:sldMk cId="2227068558" sldId="289"/>
            <ac:spMk id="8" creationId="{56F2F1BC-EDD0-A34C-0C80-00DB59905CF5}"/>
          </ac:spMkLst>
        </pc:spChg>
        <pc:spChg chg="add mod">
          <ac:chgData name="Yuk Lam" userId="c2478375-089a-4f8c-acee-ab1799b4be7c" providerId="ADAL" clId="{AFC7886B-0726-437E-9F5B-C56BBECD4C41}" dt="2025-03-24T08:39:38.311" v="318" actId="1076"/>
          <ac:spMkLst>
            <pc:docMk/>
            <pc:sldMk cId="2227068558" sldId="289"/>
            <ac:spMk id="9" creationId="{64564045-0AA4-B1AA-83F9-CC1C6D749D95}"/>
          </ac:spMkLst>
        </pc:spChg>
        <pc:spChg chg="add del mod">
          <ac:chgData name="Yuk Lam" userId="c2478375-089a-4f8c-acee-ab1799b4be7c" providerId="ADAL" clId="{AFC7886B-0726-437E-9F5B-C56BBECD4C41}" dt="2025-03-24T08:39:27.176" v="308" actId="478"/>
          <ac:spMkLst>
            <pc:docMk/>
            <pc:sldMk cId="2227068558" sldId="289"/>
            <ac:spMk id="10" creationId="{4AF0791C-F937-5D12-89AF-F3A2030C8B86}"/>
          </ac:spMkLst>
        </pc:spChg>
        <pc:picChg chg="add mod">
          <ac:chgData name="Yuk Lam" userId="c2478375-089a-4f8c-acee-ab1799b4be7c" providerId="ADAL" clId="{AFC7886B-0726-437E-9F5B-C56BBECD4C41}" dt="2025-03-24T08:39:51.358" v="322" actId="1076"/>
          <ac:picMkLst>
            <pc:docMk/>
            <pc:sldMk cId="2227068558" sldId="289"/>
            <ac:picMk id="7" creationId="{05CC1909-0D5A-6EB3-8B7B-A99B9111613A}"/>
          </ac:picMkLst>
        </pc:picChg>
      </pc:sldChg>
      <pc:sldChg chg="modSp add mod">
        <pc:chgData name="Yuk Lam" userId="c2478375-089a-4f8c-acee-ab1799b4be7c" providerId="ADAL" clId="{AFC7886B-0726-437E-9F5B-C56BBECD4C41}" dt="2025-03-23T12:45:58.446" v="114" actId="20577"/>
        <pc:sldMkLst>
          <pc:docMk/>
          <pc:sldMk cId="2308865028" sldId="290"/>
        </pc:sldMkLst>
      </pc:sldChg>
      <pc:sldChg chg="modSp add mod ord">
        <pc:chgData name="Yuk Lam" userId="c2478375-089a-4f8c-acee-ab1799b4be7c" providerId="ADAL" clId="{AFC7886B-0726-437E-9F5B-C56BBECD4C41}" dt="2025-03-25T09:23:52.908" v="494" actId="1076"/>
        <pc:sldMkLst>
          <pc:docMk/>
          <pc:sldMk cId="37788023" sldId="291"/>
        </pc:sldMkLst>
        <pc:spChg chg="mod">
          <ac:chgData name="Yuk Lam" userId="c2478375-089a-4f8c-acee-ab1799b4be7c" providerId="ADAL" clId="{AFC7886B-0726-437E-9F5B-C56BBECD4C41}" dt="2025-03-25T09:23:52.908" v="494" actId="1076"/>
          <ac:spMkLst>
            <pc:docMk/>
            <pc:sldMk cId="37788023" sldId="291"/>
            <ac:spMk id="4" creationId="{11BAE060-CD91-8A29-3BB3-8DBB0CFA473E}"/>
          </ac:spMkLst>
        </pc:spChg>
        <pc:spChg chg="mod">
          <ac:chgData name="Yuk Lam" userId="c2478375-089a-4f8c-acee-ab1799b4be7c" providerId="ADAL" clId="{AFC7886B-0726-437E-9F5B-C56BBECD4C41}" dt="2025-03-23T12:46:52.479" v="123" actId="20577"/>
          <ac:spMkLst>
            <pc:docMk/>
            <pc:sldMk cId="37788023" sldId="291"/>
            <ac:spMk id="6" creationId="{193DABF0-9ED4-554E-DA0E-DF09052B4D51}"/>
          </ac:spMkLst>
        </pc:spChg>
        <pc:spChg chg="mod">
          <ac:chgData name="Yuk Lam" userId="c2478375-089a-4f8c-acee-ab1799b4be7c" providerId="ADAL" clId="{AFC7886B-0726-437E-9F5B-C56BBECD4C41}" dt="2025-03-25T09:23:48.330" v="493" actId="1076"/>
          <ac:spMkLst>
            <pc:docMk/>
            <pc:sldMk cId="37788023" sldId="291"/>
            <ac:spMk id="7" creationId="{AD965489-4677-3287-DCFC-BAE8B6FB86ED}"/>
          </ac:spMkLst>
        </pc:spChg>
      </pc:sldChg>
      <pc:sldChg chg="modSp mod">
        <pc:chgData name="Yuk Lam" userId="c2478375-089a-4f8c-acee-ab1799b4be7c" providerId="ADAL" clId="{AFC7886B-0726-437E-9F5B-C56BBECD4C41}" dt="2025-03-25T08:06:28.397" v="359" actId="1076"/>
        <pc:sldMkLst>
          <pc:docMk/>
          <pc:sldMk cId="382889709" sldId="292"/>
        </pc:sldMkLst>
        <pc:picChg chg="mod">
          <ac:chgData name="Yuk Lam" userId="c2478375-089a-4f8c-acee-ab1799b4be7c" providerId="ADAL" clId="{AFC7886B-0726-437E-9F5B-C56BBECD4C41}" dt="2025-03-24T09:06:14.163" v="329" actId="1076"/>
          <ac:picMkLst>
            <pc:docMk/>
            <pc:sldMk cId="382889709" sldId="292"/>
            <ac:picMk id="4" creationId="{9241F737-9700-CD9C-BBE8-C742A21CBE9F}"/>
          </ac:picMkLst>
        </pc:picChg>
        <pc:picChg chg="mod">
          <ac:chgData name="Yuk Lam" userId="c2478375-089a-4f8c-acee-ab1799b4be7c" providerId="ADAL" clId="{AFC7886B-0726-437E-9F5B-C56BBECD4C41}" dt="2025-03-25T08:06:28.397" v="359" actId="1076"/>
          <ac:picMkLst>
            <pc:docMk/>
            <pc:sldMk cId="382889709" sldId="292"/>
            <ac:picMk id="5" creationId="{DD744A21-E79D-F36E-B833-59BDF0CBEE00}"/>
          </ac:picMkLst>
        </pc:picChg>
      </pc:sldChg>
      <pc:sldChg chg="addSp modSp add mod ord modShow">
        <pc:chgData name="Yuk Lam" userId="c2478375-089a-4f8c-acee-ab1799b4be7c" providerId="ADAL" clId="{AFC7886B-0726-437E-9F5B-C56BBECD4C41}" dt="2025-03-25T09:16:04.377" v="398" actId="729"/>
        <pc:sldMkLst>
          <pc:docMk/>
          <pc:sldMk cId="25303612" sldId="293"/>
        </pc:sldMkLst>
        <pc:spChg chg="add mod">
          <ac:chgData name="Yuk Lam" userId="c2478375-089a-4f8c-acee-ab1799b4be7c" providerId="ADAL" clId="{AFC7886B-0726-437E-9F5B-C56BBECD4C41}" dt="2025-03-25T08:12:57.145" v="394" actId="1076"/>
          <ac:spMkLst>
            <pc:docMk/>
            <pc:sldMk cId="25303612" sldId="293"/>
            <ac:spMk id="3" creationId="{0ADE9C68-118D-7929-9D37-962F87E20F46}"/>
          </ac:spMkLst>
        </pc:spChg>
        <pc:spChg chg="mod">
          <ac:chgData name="Yuk Lam" userId="c2478375-089a-4f8c-acee-ab1799b4be7c" providerId="ADAL" clId="{AFC7886B-0726-437E-9F5B-C56BBECD4C41}" dt="2025-03-24T08:26:12.564" v="163" actId="27636"/>
          <ac:spMkLst>
            <pc:docMk/>
            <pc:sldMk cId="25303612" sldId="293"/>
            <ac:spMk id="6" creationId="{44203756-6D0E-2492-29CC-342F0F7B1CA4}"/>
          </ac:spMkLst>
        </pc:spChg>
      </pc:sldChg>
      <pc:sldChg chg="delSp modSp add mod">
        <pc:chgData name="Yuk Lam" userId="c2478375-089a-4f8c-acee-ab1799b4be7c" providerId="ADAL" clId="{AFC7886B-0726-437E-9F5B-C56BBECD4C41}" dt="2025-03-25T08:05:43.406" v="355" actId="478"/>
        <pc:sldMkLst>
          <pc:docMk/>
          <pc:sldMk cId="1176738555" sldId="294"/>
        </pc:sldMkLst>
        <pc:spChg chg="del">
          <ac:chgData name="Yuk Lam" userId="c2478375-089a-4f8c-acee-ab1799b4be7c" providerId="ADAL" clId="{AFC7886B-0726-437E-9F5B-C56BBECD4C41}" dt="2025-03-25T08:05:43.406" v="355" actId="478"/>
          <ac:spMkLst>
            <pc:docMk/>
            <pc:sldMk cId="1176738555" sldId="294"/>
            <ac:spMk id="3" creationId="{95570128-1624-ED7A-6ADC-85D587400661}"/>
          </ac:spMkLst>
        </pc:spChg>
        <pc:spChg chg="mod">
          <ac:chgData name="Yuk Lam" userId="c2478375-089a-4f8c-acee-ab1799b4be7c" providerId="ADAL" clId="{AFC7886B-0726-437E-9F5B-C56BBECD4C41}" dt="2025-03-25T08:05:38.986" v="354" actId="20577"/>
          <ac:spMkLst>
            <pc:docMk/>
            <pc:sldMk cId="1176738555" sldId="294"/>
            <ac:spMk id="6" creationId="{3CB28AED-CEAA-83F0-B140-DBA2EBDA003C}"/>
          </ac:spMkLst>
        </pc:spChg>
      </pc:sldChg>
      <pc:sldChg chg="addSp delSp modSp new del mod">
        <pc:chgData name="Yuk Lam" userId="c2478375-089a-4f8c-acee-ab1799b4be7c" providerId="ADAL" clId="{AFC7886B-0726-437E-9F5B-C56BBECD4C41}" dt="2025-03-25T09:15:57.503" v="397" actId="47"/>
        <pc:sldMkLst>
          <pc:docMk/>
          <pc:sldMk cId="2842567904" sldId="295"/>
        </pc:sldMkLst>
        <pc:spChg chg="del mod">
          <ac:chgData name="Yuk Lam" userId="c2478375-089a-4f8c-acee-ab1799b4be7c" providerId="ADAL" clId="{AFC7886B-0726-437E-9F5B-C56BBECD4C41}" dt="2025-03-25T08:12:46.076" v="391" actId="478"/>
          <ac:spMkLst>
            <pc:docMk/>
            <pc:sldMk cId="2842567904" sldId="295"/>
            <ac:spMk id="4" creationId="{708F1832-D9F9-A188-470D-DB0F61C756D2}"/>
          </ac:spMkLst>
        </pc:spChg>
        <pc:spChg chg="del">
          <ac:chgData name="Yuk Lam" userId="c2478375-089a-4f8c-acee-ab1799b4be7c" providerId="ADAL" clId="{AFC7886B-0726-437E-9F5B-C56BBECD4C41}" dt="2025-03-25T08:12:49.711" v="392" actId="478"/>
          <ac:spMkLst>
            <pc:docMk/>
            <pc:sldMk cId="2842567904" sldId="295"/>
            <ac:spMk id="5" creationId="{0E7ED8DC-C683-8AA5-2667-5CF66CB79FB9}"/>
          </ac:spMkLst>
        </pc:spChg>
        <pc:spChg chg="add mod">
          <ac:chgData name="Yuk Lam" userId="c2478375-089a-4f8c-acee-ab1799b4be7c" providerId="ADAL" clId="{AFC7886B-0726-437E-9F5B-C56BBECD4C41}" dt="2025-03-25T08:13:00.121" v="395"/>
          <ac:spMkLst>
            <pc:docMk/>
            <pc:sldMk cId="2842567904" sldId="295"/>
            <ac:spMk id="6" creationId="{DC5DF439-9EBC-15F2-6E51-1897DB07263C}"/>
          </ac:spMkLst>
        </pc:spChg>
      </pc:sldChg>
      <pc:sldChg chg="delSp modSp add mod ord">
        <pc:chgData name="Yuk Lam" userId="c2478375-089a-4f8c-acee-ab1799b4be7c" providerId="ADAL" clId="{AFC7886B-0726-437E-9F5B-C56BBECD4C41}" dt="2025-03-25T08:09:29.746" v="388" actId="478"/>
        <pc:sldMkLst>
          <pc:docMk/>
          <pc:sldMk cId="2358981986" sldId="296"/>
        </pc:sldMkLst>
        <pc:spChg chg="del">
          <ac:chgData name="Yuk Lam" userId="c2478375-089a-4f8c-acee-ab1799b4be7c" providerId="ADAL" clId="{AFC7886B-0726-437E-9F5B-C56BBECD4C41}" dt="2025-03-25T08:09:29.746" v="388" actId="478"/>
          <ac:spMkLst>
            <pc:docMk/>
            <pc:sldMk cId="2358981986" sldId="296"/>
            <ac:spMk id="4" creationId="{37E8C221-7E67-A74D-2F15-5ECA93841EEC}"/>
          </ac:spMkLst>
        </pc:spChg>
        <pc:spChg chg="mod">
          <ac:chgData name="Yuk Lam" userId="c2478375-089a-4f8c-acee-ab1799b4be7c" providerId="ADAL" clId="{AFC7886B-0726-437E-9F5B-C56BBECD4C41}" dt="2025-03-25T08:09:24.869" v="386" actId="20577"/>
          <ac:spMkLst>
            <pc:docMk/>
            <pc:sldMk cId="2358981986" sldId="296"/>
            <ac:spMk id="6" creationId="{0602E9B5-4617-06E2-8B15-49831C7DDD79}"/>
          </ac:spMkLst>
        </pc:spChg>
        <pc:picChg chg="del">
          <ac:chgData name="Yuk Lam" userId="c2478375-089a-4f8c-acee-ab1799b4be7c" providerId="ADAL" clId="{AFC7886B-0726-437E-9F5B-C56BBECD4C41}" dt="2025-03-25T08:09:26.741" v="387" actId="478"/>
          <ac:picMkLst>
            <pc:docMk/>
            <pc:sldMk cId="2358981986" sldId="296"/>
            <ac:picMk id="5" creationId="{4320784F-0BC7-4EDD-CF5C-9F8294D1A342}"/>
          </ac:picMkLst>
        </pc:picChg>
      </pc:sldChg>
      <pc:sldChg chg="modSp add mod modShow">
        <pc:chgData name="Yuk Lam" userId="c2478375-089a-4f8c-acee-ab1799b4be7c" providerId="ADAL" clId="{AFC7886B-0726-437E-9F5B-C56BBECD4C41}" dt="2025-03-25T09:17:21.481" v="417" actId="1076"/>
        <pc:sldMkLst>
          <pc:docMk/>
          <pc:sldMk cId="2836665006" sldId="297"/>
        </pc:sldMkLst>
        <pc:spChg chg="mod">
          <ac:chgData name="Yuk Lam" userId="c2478375-089a-4f8c-acee-ab1799b4be7c" providerId="ADAL" clId="{AFC7886B-0726-437E-9F5B-C56BBECD4C41}" dt="2025-03-25T09:17:21.481" v="417" actId="1076"/>
          <ac:spMkLst>
            <pc:docMk/>
            <pc:sldMk cId="2836665006" sldId="297"/>
            <ac:spMk id="3" creationId="{29F535A7-9AF8-6024-8D64-199945D882C9}"/>
          </ac:spMkLst>
        </pc:spChg>
        <pc:spChg chg="mod">
          <ac:chgData name="Yuk Lam" userId="c2478375-089a-4f8c-acee-ab1799b4be7c" providerId="ADAL" clId="{AFC7886B-0726-437E-9F5B-C56BBECD4C41}" dt="2025-03-25T09:16:38.633" v="405" actId="27636"/>
          <ac:spMkLst>
            <pc:docMk/>
            <pc:sldMk cId="2836665006" sldId="297"/>
            <ac:spMk id="6" creationId="{456B0B58-2903-CE3B-5654-3154EABD3894}"/>
          </ac:spMkLst>
        </pc:spChg>
      </pc:sldChg>
      <pc:sldChg chg="modSp add mod">
        <pc:chgData name="Yuk Lam" userId="c2478375-089a-4f8c-acee-ab1799b4be7c" providerId="ADAL" clId="{AFC7886B-0726-437E-9F5B-C56BBECD4C41}" dt="2025-03-25T09:17:49.969" v="424" actId="1076"/>
        <pc:sldMkLst>
          <pc:docMk/>
          <pc:sldMk cId="2670732678" sldId="298"/>
        </pc:sldMkLst>
        <pc:spChg chg="mod">
          <ac:chgData name="Yuk Lam" userId="c2478375-089a-4f8c-acee-ab1799b4be7c" providerId="ADAL" clId="{AFC7886B-0726-437E-9F5B-C56BBECD4C41}" dt="2025-03-25T09:17:49.969" v="424" actId="1076"/>
          <ac:spMkLst>
            <pc:docMk/>
            <pc:sldMk cId="2670732678" sldId="298"/>
            <ac:spMk id="3" creationId="{1A5B379F-42A9-8AC9-3C7E-74CB89F03B17}"/>
          </ac:spMkLst>
        </pc:spChg>
        <pc:spChg chg="mod">
          <ac:chgData name="Yuk Lam" userId="c2478375-089a-4f8c-acee-ab1799b4be7c" providerId="ADAL" clId="{AFC7886B-0726-437E-9F5B-C56BBECD4C41}" dt="2025-03-25T09:17:36.428" v="422" actId="20577"/>
          <ac:spMkLst>
            <pc:docMk/>
            <pc:sldMk cId="2670732678" sldId="298"/>
            <ac:spMk id="6" creationId="{E05162D2-34B0-748D-F263-9CA64BCA7AB8}"/>
          </ac:spMkLst>
        </pc:spChg>
      </pc:sldChg>
      <pc:sldChg chg="addSp delSp modSp add mod">
        <pc:chgData name="Yuk Lam" userId="c2478375-089a-4f8c-acee-ab1799b4be7c" providerId="ADAL" clId="{AFC7886B-0726-437E-9F5B-C56BBECD4C41}" dt="2025-03-25T09:22:10.667" v="465" actId="1076"/>
        <pc:sldMkLst>
          <pc:docMk/>
          <pc:sldMk cId="62491354" sldId="299"/>
        </pc:sldMkLst>
        <pc:spChg chg="del">
          <ac:chgData name="Yuk Lam" userId="c2478375-089a-4f8c-acee-ab1799b4be7c" providerId="ADAL" clId="{AFC7886B-0726-437E-9F5B-C56BBECD4C41}" dt="2025-03-25T09:18:52.251" v="427" actId="478"/>
          <ac:spMkLst>
            <pc:docMk/>
            <pc:sldMk cId="62491354" sldId="299"/>
            <ac:spMk id="3" creationId="{A47EE541-3A9D-40F2-5D64-FCF6F3199011}"/>
          </ac:spMkLst>
        </pc:spChg>
        <pc:spChg chg="mod">
          <ac:chgData name="Yuk Lam" userId="c2478375-089a-4f8c-acee-ab1799b4be7c" providerId="ADAL" clId="{AFC7886B-0726-437E-9F5B-C56BBECD4C41}" dt="2025-03-25T09:19:02.004" v="428"/>
          <ac:spMkLst>
            <pc:docMk/>
            <pc:sldMk cId="62491354" sldId="299"/>
            <ac:spMk id="6" creationId="{DD714CAA-8013-E45E-5708-9F0E9DF8CB76}"/>
          </ac:spMkLst>
        </pc:spChg>
        <pc:picChg chg="add del mod">
          <ac:chgData name="Yuk Lam" userId="c2478375-089a-4f8c-acee-ab1799b4be7c" providerId="ADAL" clId="{AFC7886B-0726-437E-9F5B-C56BBECD4C41}" dt="2025-03-25T09:19:21.768" v="433" actId="478"/>
          <ac:picMkLst>
            <pc:docMk/>
            <pc:sldMk cId="62491354" sldId="299"/>
            <ac:picMk id="4" creationId="{3C2B853A-0F79-FC53-B75F-27C6F80FDFCD}"/>
          </ac:picMkLst>
        </pc:picChg>
        <pc:picChg chg="add del mod">
          <ac:chgData name="Yuk Lam" userId="c2478375-089a-4f8c-acee-ab1799b4be7c" providerId="ADAL" clId="{AFC7886B-0726-437E-9F5B-C56BBECD4C41}" dt="2025-03-25T09:21:19.940" v="453" actId="478"/>
          <ac:picMkLst>
            <pc:docMk/>
            <pc:sldMk cId="62491354" sldId="299"/>
            <ac:picMk id="5" creationId="{02A65F2E-53B1-386F-8F70-2FD5CFBCFD12}"/>
          </ac:picMkLst>
        </pc:picChg>
        <pc:picChg chg="add del mod">
          <ac:chgData name="Yuk Lam" userId="c2478375-089a-4f8c-acee-ab1799b4be7c" providerId="ADAL" clId="{AFC7886B-0726-437E-9F5B-C56BBECD4C41}" dt="2025-03-25T09:21:56.511" v="457" actId="478"/>
          <ac:picMkLst>
            <pc:docMk/>
            <pc:sldMk cId="62491354" sldId="299"/>
            <ac:picMk id="7" creationId="{CB0B7709-D6A7-E927-4DED-6A184090288C}"/>
          </ac:picMkLst>
        </pc:picChg>
        <pc:picChg chg="add mod">
          <ac:chgData name="Yuk Lam" userId="c2478375-089a-4f8c-acee-ab1799b4be7c" providerId="ADAL" clId="{AFC7886B-0726-437E-9F5B-C56BBECD4C41}" dt="2025-03-25T09:22:10.667" v="465" actId="1076"/>
          <ac:picMkLst>
            <pc:docMk/>
            <pc:sldMk cId="62491354" sldId="299"/>
            <ac:picMk id="9" creationId="{506A79A4-BBC0-AF63-6E75-6E8345561325}"/>
          </ac:picMkLst>
        </pc:picChg>
        <pc:picChg chg="add mod">
          <ac:chgData name="Yuk Lam" userId="c2478375-089a-4f8c-acee-ab1799b4be7c" providerId="ADAL" clId="{AFC7886B-0726-437E-9F5B-C56BBECD4C41}" dt="2025-03-25T09:22:07.584" v="464" actId="1076"/>
          <ac:picMkLst>
            <pc:docMk/>
            <pc:sldMk cId="62491354" sldId="299"/>
            <ac:picMk id="12" creationId="{B086C3C0-92A0-00DA-1B83-E67E465ACB75}"/>
          </ac:picMkLst>
        </pc:picChg>
      </pc:sldChg>
      <pc:sldChg chg="addSp modSp new mod">
        <pc:chgData name="Yuk Lam" userId="c2478375-089a-4f8c-acee-ab1799b4be7c" providerId="ADAL" clId="{AFC7886B-0726-437E-9F5B-C56BBECD4C41}" dt="2025-03-25T09:22:52.089" v="486" actId="1076"/>
        <pc:sldMkLst>
          <pc:docMk/>
          <pc:sldMk cId="1361338239" sldId="300"/>
        </pc:sldMkLst>
        <pc:spChg chg="mod">
          <ac:chgData name="Yuk Lam" userId="c2478375-089a-4f8c-acee-ab1799b4be7c" providerId="ADAL" clId="{AFC7886B-0726-437E-9F5B-C56BBECD4C41}" dt="2025-03-25T09:22:52.089" v="486" actId="1076"/>
          <ac:spMkLst>
            <pc:docMk/>
            <pc:sldMk cId="1361338239" sldId="300"/>
            <ac:spMk id="2" creationId="{4C3D66EF-2146-D0AC-C6D2-A074376DBBC6}"/>
          </ac:spMkLst>
        </pc:spChg>
        <pc:spChg chg="add mod">
          <ac:chgData name="Yuk Lam" userId="c2478375-089a-4f8c-acee-ab1799b4be7c" providerId="ADAL" clId="{AFC7886B-0726-437E-9F5B-C56BBECD4C41}" dt="2025-03-25T09:22:41.919" v="484" actId="1076"/>
          <ac:spMkLst>
            <pc:docMk/>
            <pc:sldMk cId="1361338239" sldId="300"/>
            <ac:spMk id="3" creationId="{D8E4024D-FB6C-993C-4C1E-E7F377480C17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BrianTheAbyssGazer/Multi-beacon-ranging-system-for-underwater-robotics/tree/main" TargetMode="External"/><Relationship Id="rId1" Type="http://schemas.openxmlformats.org/officeDocument/2006/relationships/hyperlink" Target="https://u7756428.wixsite.com/under-water-robots" TargetMode="Externa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u7756428.wixsite.com/under-water-robots" TargetMode="External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hyperlink" Target="https://github.com/BrianTheAbyssGazer/Multi-beacon-ranging-system-for-underwater-robotics/tree/main" TargetMode="Externa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EC2431-F80E-4538-8B63-F9E5B89690E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8A905A-CFF2-4C5F-9BA8-E0EDA5B71EF6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hlinkClick xmlns:r="http://schemas.openxmlformats.org/officeDocument/2006/relationships" r:id="rId1"/>
            </a:rPr>
            <a:t>Landing Page</a:t>
          </a:r>
          <a:endParaRPr lang="en-US"/>
        </a:p>
      </dgm:t>
    </dgm:pt>
    <dgm:pt modelId="{7BB27C16-310E-4B54-8263-425AD66F5AF7}" type="parTrans" cxnId="{28B1F8F6-1E75-49AD-8904-35B6BC6D4DD1}">
      <dgm:prSet/>
      <dgm:spPr/>
      <dgm:t>
        <a:bodyPr/>
        <a:lstStyle/>
        <a:p>
          <a:endParaRPr lang="en-US"/>
        </a:p>
      </dgm:t>
    </dgm:pt>
    <dgm:pt modelId="{B324485C-053E-4646-ADDF-D3B59E91A939}" type="sibTrans" cxnId="{28B1F8F6-1E75-49AD-8904-35B6BC6D4DD1}">
      <dgm:prSet/>
      <dgm:spPr/>
      <dgm:t>
        <a:bodyPr/>
        <a:lstStyle/>
        <a:p>
          <a:endParaRPr lang="en-US"/>
        </a:p>
      </dgm:t>
    </dgm:pt>
    <dgm:pt modelId="{00DE7FE6-D03E-42AE-9673-BE886D3FE432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hlinkClick xmlns:r="http://schemas.openxmlformats.org/officeDocument/2006/relationships" r:id="rId2"/>
            </a:rPr>
            <a:t>Git Repository</a:t>
          </a:r>
          <a:endParaRPr lang="en-US"/>
        </a:p>
      </dgm:t>
    </dgm:pt>
    <dgm:pt modelId="{C086F58F-1A1C-4AB8-A2BA-D4829AC3F7E5}" type="parTrans" cxnId="{72B620A0-6DB4-4660-8F0F-C4EB1CFC3AD9}">
      <dgm:prSet/>
      <dgm:spPr/>
      <dgm:t>
        <a:bodyPr/>
        <a:lstStyle/>
        <a:p>
          <a:endParaRPr lang="en-US"/>
        </a:p>
      </dgm:t>
    </dgm:pt>
    <dgm:pt modelId="{7FCD743A-666C-4AE7-BB5D-C456E879A898}" type="sibTrans" cxnId="{72B620A0-6DB4-4660-8F0F-C4EB1CFC3AD9}">
      <dgm:prSet/>
      <dgm:spPr/>
      <dgm:t>
        <a:bodyPr/>
        <a:lstStyle/>
        <a:p>
          <a:endParaRPr lang="en-US"/>
        </a:p>
      </dgm:t>
    </dgm:pt>
    <dgm:pt modelId="{5A3DE1E6-E220-467C-820B-2AA442F422C5}" type="pres">
      <dgm:prSet presAssocID="{45EC2431-F80E-4538-8B63-F9E5B89690EE}" presName="root" presStyleCnt="0">
        <dgm:presLayoutVars>
          <dgm:dir/>
          <dgm:resizeHandles val="exact"/>
        </dgm:presLayoutVars>
      </dgm:prSet>
      <dgm:spPr/>
    </dgm:pt>
    <dgm:pt modelId="{072BA1AC-C7F1-4967-BA76-87F76BB13E14}" type="pres">
      <dgm:prSet presAssocID="{058A905A-CFF2-4C5F-9BA8-E0EDA5B71EF6}" presName="compNode" presStyleCnt="0"/>
      <dgm:spPr/>
    </dgm:pt>
    <dgm:pt modelId="{7159C57A-77D5-44AA-BDC0-08FF8CC1EAC4}" type="pres">
      <dgm:prSet presAssocID="{058A905A-CFF2-4C5F-9BA8-E0EDA5B71EF6}" presName="bgRect" presStyleLbl="bgShp" presStyleIdx="0" presStyleCnt="2"/>
      <dgm:spPr/>
    </dgm:pt>
    <dgm:pt modelId="{DA4BFE0A-F89C-4E3E-88D8-7FF8F6B8B702}" type="pres">
      <dgm:prSet presAssocID="{058A905A-CFF2-4C5F-9BA8-E0EDA5B71EF6}" presName="iconRect" presStyleLbl="node1" presStyleIdx="0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409D21D6-808D-4167-A897-BFCD01CD6AD9}" type="pres">
      <dgm:prSet presAssocID="{058A905A-CFF2-4C5F-9BA8-E0EDA5B71EF6}" presName="spaceRect" presStyleCnt="0"/>
      <dgm:spPr/>
    </dgm:pt>
    <dgm:pt modelId="{FD66252E-0915-47F8-BFFA-1DB922E5CED8}" type="pres">
      <dgm:prSet presAssocID="{058A905A-CFF2-4C5F-9BA8-E0EDA5B71EF6}" presName="parTx" presStyleLbl="revTx" presStyleIdx="0" presStyleCnt="2">
        <dgm:presLayoutVars>
          <dgm:chMax val="0"/>
          <dgm:chPref val="0"/>
        </dgm:presLayoutVars>
      </dgm:prSet>
      <dgm:spPr/>
    </dgm:pt>
    <dgm:pt modelId="{813B9E6C-CD30-4D43-943A-9346B5F7B21E}" type="pres">
      <dgm:prSet presAssocID="{B324485C-053E-4646-ADDF-D3B59E91A939}" presName="sibTrans" presStyleCnt="0"/>
      <dgm:spPr/>
    </dgm:pt>
    <dgm:pt modelId="{B52464A6-77A3-4D85-9A5E-801C6092CA27}" type="pres">
      <dgm:prSet presAssocID="{00DE7FE6-D03E-42AE-9673-BE886D3FE432}" presName="compNode" presStyleCnt="0"/>
      <dgm:spPr/>
    </dgm:pt>
    <dgm:pt modelId="{68D20FDC-B7D8-45DD-A295-EA682A145E34}" type="pres">
      <dgm:prSet presAssocID="{00DE7FE6-D03E-42AE-9673-BE886D3FE432}" presName="bgRect" presStyleLbl="bgShp" presStyleIdx="1" presStyleCnt="2"/>
      <dgm:spPr/>
    </dgm:pt>
    <dgm:pt modelId="{40E481AC-757B-49AD-BBCD-37932F2617FA}" type="pres">
      <dgm:prSet presAssocID="{00DE7FE6-D03E-42AE-9673-BE886D3FE432}" presName="iconRect" presStyleLbl="node1" presStyleIdx="1" presStyleCnt="2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76E09B08-1681-4789-9DAD-CA5C7A2659B5}" type="pres">
      <dgm:prSet presAssocID="{00DE7FE6-D03E-42AE-9673-BE886D3FE432}" presName="spaceRect" presStyleCnt="0"/>
      <dgm:spPr/>
    </dgm:pt>
    <dgm:pt modelId="{F02FB377-3E04-4C9E-8744-15F3438F5BD8}" type="pres">
      <dgm:prSet presAssocID="{00DE7FE6-D03E-42AE-9673-BE886D3FE432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821E53F-BE8C-438C-A05D-B50D28A3C07E}" type="presOf" srcId="{058A905A-CFF2-4C5F-9BA8-E0EDA5B71EF6}" destId="{FD66252E-0915-47F8-BFFA-1DB922E5CED8}" srcOrd="0" destOrd="0" presId="urn:microsoft.com/office/officeart/2018/2/layout/IconVerticalSolidList"/>
    <dgm:cxn modelId="{72B620A0-6DB4-4660-8F0F-C4EB1CFC3AD9}" srcId="{45EC2431-F80E-4538-8B63-F9E5B89690EE}" destId="{00DE7FE6-D03E-42AE-9673-BE886D3FE432}" srcOrd="1" destOrd="0" parTransId="{C086F58F-1A1C-4AB8-A2BA-D4829AC3F7E5}" sibTransId="{7FCD743A-666C-4AE7-BB5D-C456E879A898}"/>
    <dgm:cxn modelId="{7699FCC0-2594-48ED-8198-02B5FFDD4A51}" type="presOf" srcId="{45EC2431-F80E-4538-8B63-F9E5B89690EE}" destId="{5A3DE1E6-E220-467C-820B-2AA442F422C5}" srcOrd="0" destOrd="0" presId="urn:microsoft.com/office/officeart/2018/2/layout/IconVerticalSolidList"/>
    <dgm:cxn modelId="{1B6FB3E5-C100-403C-AFBE-DC0D21568529}" type="presOf" srcId="{00DE7FE6-D03E-42AE-9673-BE886D3FE432}" destId="{F02FB377-3E04-4C9E-8744-15F3438F5BD8}" srcOrd="0" destOrd="0" presId="urn:microsoft.com/office/officeart/2018/2/layout/IconVerticalSolidList"/>
    <dgm:cxn modelId="{28B1F8F6-1E75-49AD-8904-35B6BC6D4DD1}" srcId="{45EC2431-F80E-4538-8B63-F9E5B89690EE}" destId="{058A905A-CFF2-4C5F-9BA8-E0EDA5B71EF6}" srcOrd="0" destOrd="0" parTransId="{7BB27C16-310E-4B54-8263-425AD66F5AF7}" sibTransId="{B324485C-053E-4646-ADDF-D3B59E91A939}"/>
    <dgm:cxn modelId="{0D33D443-F538-4B68-9DC4-B7F977CA97F4}" type="presParOf" srcId="{5A3DE1E6-E220-467C-820B-2AA442F422C5}" destId="{072BA1AC-C7F1-4967-BA76-87F76BB13E14}" srcOrd="0" destOrd="0" presId="urn:microsoft.com/office/officeart/2018/2/layout/IconVerticalSolidList"/>
    <dgm:cxn modelId="{FA4CD358-171E-4986-B5A6-CBC67258F428}" type="presParOf" srcId="{072BA1AC-C7F1-4967-BA76-87F76BB13E14}" destId="{7159C57A-77D5-44AA-BDC0-08FF8CC1EAC4}" srcOrd="0" destOrd="0" presId="urn:microsoft.com/office/officeart/2018/2/layout/IconVerticalSolidList"/>
    <dgm:cxn modelId="{ACED5C4A-7D46-4892-972D-5083E636D02A}" type="presParOf" srcId="{072BA1AC-C7F1-4967-BA76-87F76BB13E14}" destId="{DA4BFE0A-F89C-4E3E-88D8-7FF8F6B8B702}" srcOrd="1" destOrd="0" presId="urn:microsoft.com/office/officeart/2018/2/layout/IconVerticalSolidList"/>
    <dgm:cxn modelId="{03022BA5-4EA4-4A23-9438-500D30953367}" type="presParOf" srcId="{072BA1AC-C7F1-4967-BA76-87F76BB13E14}" destId="{409D21D6-808D-4167-A897-BFCD01CD6AD9}" srcOrd="2" destOrd="0" presId="urn:microsoft.com/office/officeart/2018/2/layout/IconVerticalSolidList"/>
    <dgm:cxn modelId="{8CC5F783-4E17-4F03-A960-6AF320503037}" type="presParOf" srcId="{072BA1AC-C7F1-4967-BA76-87F76BB13E14}" destId="{FD66252E-0915-47F8-BFFA-1DB922E5CED8}" srcOrd="3" destOrd="0" presId="urn:microsoft.com/office/officeart/2018/2/layout/IconVerticalSolidList"/>
    <dgm:cxn modelId="{046E03EF-F2A1-4DC1-BE9B-DC20AED64F76}" type="presParOf" srcId="{5A3DE1E6-E220-467C-820B-2AA442F422C5}" destId="{813B9E6C-CD30-4D43-943A-9346B5F7B21E}" srcOrd="1" destOrd="0" presId="urn:microsoft.com/office/officeart/2018/2/layout/IconVerticalSolidList"/>
    <dgm:cxn modelId="{01C19802-5089-448D-87EE-07AF1F39EF27}" type="presParOf" srcId="{5A3DE1E6-E220-467C-820B-2AA442F422C5}" destId="{B52464A6-77A3-4D85-9A5E-801C6092CA27}" srcOrd="2" destOrd="0" presId="urn:microsoft.com/office/officeart/2018/2/layout/IconVerticalSolidList"/>
    <dgm:cxn modelId="{1718EEEC-B189-4D5C-B46A-354810A89D31}" type="presParOf" srcId="{B52464A6-77A3-4D85-9A5E-801C6092CA27}" destId="{68D20FDC-B7D8-45DD-A295-EA682A145E34}" srcOrd="0" destOrd="0" presId="urn:microsoft.com/office/officeart/2018/2/layout/IconVerticalSolidList"/>
    <dgm:cxn modelId="{DDBFC7E8-0DAE-4F2C-8BC4-7411E7542970}" type="presParOf" srcId="{B52464A6-77A3-4D85-9A5E-801C6092CA27}" destId="{40E481AC-757B-49AD-BBCD-37932F2617FA}" srcOrd="1" destOrd="0" presId="urn:microsoft.com/office/officeart/2018/2/layout/IconVerticalSolidList"/>
    <dgm:cxn modelId="{EB1E2591-8B7F-46EE-B2E4-E761337315D6}" type="presParOf" srcId="{B52464A6-77A3-4D85-9A5E-801C6092CA27}" destId="{76E09B08-1681-4789-9DAD-CA5C7A2659B5}" srcOrd="2" destOrd="0" presId="urn:microsoft.com/office/officeart/2018/2/layout/IconVerticalSolidList"/>
    <dgm:cxn modelId="{38DDE7D4-FEE1-453F-A1D3-F2A1CC2973C6}" type="presParOf" srcId="{B52464A6-77A3-4D85-9A5E-801C6092CA27}" destId="{F02FB377-3E04-4C9E-8744-15F3438F5BD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59C57A-77D5-44AA-BDC0-08FF8CC1EAC4}">
      <dsp:nvSpPr>
        <dsp:cNvPr id="0" name=""/>
        <dsp:cNvSpPr/>
      </dsp:nvSpPr>
      <dsp:spPr>
        <a:xfrm>
          <a:off x="0" y="526499"/>
          <a:ext cx="3960000" cy="972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4BFE0A-F89C-4E3E-88D8-7FF8F6B8B702}">
      <dsp:nvSpPr>
        <dsp:cNvPr id="0" name=""/>
        <dsp:cNvSpPr/>
      </dsp:nvSpPr>
      <dsp:spPr>
        <a:xfrm>
          <a:off x="294030" y="745199"/>
          <a:ext cx="534600" cy="5346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66252E-0915-47F8-BFFA-1DB922E5CED8}">
      <dsp:nvSpPr>
        <dsp:cNvPr id="0" name=""/>
        <dsp:cNvSpPr/>
      </dsp:nvSpPr>
      <dsp:spPr>
        <a:xfrm>
          <a:off x="1122660" y="526499"/>
          <a:ext cx="2837340" cy="97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hlinkClick xmlns:r="http://schemas.openxmlformats.org/officeDocument/2006/relationships" r:id="rId3"/>
            </a:rPr>
            <a:t>Landing Page</a:t>
          </a:r>
          <a:endParaRPr lang="en-US" sz="2500" kern="1200"/>
        </a:p>
      </dsp:txBody>
      <dsp:txXfrm>
        <a:off x="1122660" y="526499"/>
        <a:ext cx="2837340" cy="972000"/>
      </dsp:txXfrm>
    </dsp:sp>
    <dsp:sp modelId="{68D20FDC-B7D8-45DD-A295-EA682A145E34}">
      <dsp:nvSpPr>
        <dsp:cNvPr id="0" name=""/>
        <dsp:cNvSpPr/>
      </dsp:nvSpPr>
      <dsp:spPr>
        <a:xfrm>
          <a:off x="0" y="1741500"/>
          <a:ext cx="3960000" cy="972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E481AC-757B-49AD-BBCD-37932F2617FA}">
      <dsp:nvSpPr>
        <dsp:cNvPr id="0" name=""/>
        <dsp:cNvSpPr/>
      </dsp:nvSpPr>
      <dsp:spPr>
        <a:xfrm>
          <a:off x="294030" y="1960200"/>
          <a:ext cx="534600" cy="534600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2FB377-3E04-4C9E-8744-15F3438F5BD8}">
      <dsp:nvSpPr>
        <dsp:cNvPr id="0" name=""/>
        <dsp:cNvSpPr/>
      </dsp:nvSpPr>
      <dsp:spPr>
        <a:xfrm>
          <a:off x="1122660" y="1741500"/>
          <a:ext cx="2837340" cy="97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hlinkClick xmlns:r="http://schemas.openxmlformats.org/officeDocument/2006/relationships" r:id="rId6"/>
            </a:rPr>
            <a:t>Git Repository</a:t>
          </a:r>
          <a:endParaRPr lang="en-US" sz="2500" kern="1200"/>
        </a:p>
      </dsp:txBody>
      <dsp:txXfrm>
        <a:off x="1122660" y="1741500"/>
        <a:ext cx="2837340" cy="972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0C0A257-B081-4972-B0CF-1F39F8714D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948091-2DCD-4509-A944-5FC3CAA09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B27F89-6F89-4D72-A243-A68B4122D611}" type="datetimeFigureOut">
              <a:rPr lang="en-AU" smtClean="0"/>
              <a:t>25/03/2025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56B26-2CBE-4E97-9F33-B336733FED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37CD2B-E28A-4D49-A0FA-D516F93D728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E5BEA-06EA-4996-A757-E0A11090F5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86134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751D79-A941-472A-B86F-4C1D5FA7235B}" type="datetimeFigureOut">
              <a:rPr lang="en-AU" smtClean="0"/>
              <a:t>25/03/2025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29E61-899D-4DEC-B2DA-C928176A27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6005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5450" y="373063"/>
            <a:ext cx="6120000" cy="396000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/>
            </a:lvl1pPr>
            <a:lvl2pPr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D46DD6-3FEF-4E8E-852D-6AB87C9AEE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400" y="0"/>
            <a:ext cx="1736846" cy="5143500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21003A7-996F-2041-9CFA-9950B961691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8299386" y="738762"/>
            <a:ext cx="1471979" cy="217250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457200" rtl="0" eaLnBrk="1" latinLnBrk="0" hangingPunct="1">
              <a:defRPr sz="6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00"/>
              </a:spcBef>
            </a:pP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TEQSA Provider ID: PRV12002 (Australian University)</a:t>
            </a:r>
            <a:r>
              <a:rPr lang="en-AU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CRICOS Provider Code: 00120C</a:t>
            </a:r>
            <a:endParaRPr lang="en-AU" sz="400">
              <a:solidFill>
                <a:schemeClr val="tx1">
                  <a:lumMod val="75000"/>
                </a:schemeClr>
              </a:solidFill>
              <a:effectLst/>
              <a:latin typeface="Public Sans Light" pitchFamily="2" charset="77"/>
              <a:ea typeface="Public Sans Light" pitchFamily="2" charset="7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856507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76000"/>
          </a:xfrm>
        </p:spPr>
        <p:txBody>
          <a:bodyPr numCol="1" spcCol="180000">
            <a:noAutofit/>
          </a:bodyPr>
          <a:lstStyle>
            <a:lvl1pPr>
              <a:defRPr sz="1400">
                <a:solidFill>
                  <a:schemeClr val="accent1"/>
                </a:solidFill>
                <a:latin typeface="+mj-lt"/>
              </a:defRPr>
            </a:lvl1pPr>
            <a:lvl2pPr>
              <a:defRPr sz="1100"/>
            </a:lvl2pPr>
            <a:lvl3pPr marL="90000" indent="-90000">
              <a:defRPr sz="1100"/>
            </a:lvl3pPr>
            <a:lvl4pPr marL="180000" indent="-90000">
              <a:defRPr sz="1100"/>
            </a:lvl4pPr>
            <a:lvl5pPr marL="270000" indent="-90000">
              <a:defRPr sz="11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31932D-C811-4ADE-9CBC-C6F97F4734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24000"/>
            <a:ext cx="2520000" cy="3006725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1800"/>
              </a:spcAft>
              <a:defRPr sz="3600"/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307276558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>
            <a:noAutofit/>
          </a:bodyPr>
          <a:lstStyle>
            <a:lvl1pPr>
              <a:defRPr sz="8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587F0A-3EF9-46A9-A8FF-9715CF092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52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tx1"/>
                </a:solidFill>
              </a:defRPr>
            </a:lvl2pPr>
            <a:lvl3pPr>
              <a:buNone/>
              <a:defRPr/>
            </a:lvl3pPr>
            <a:lvl4pPr marL="179388" indent="-179388">
              <a:buFont typeface="Arial" panose="020B0604020202020204" pitchFamily="34" charset="0"/>
              <a:buChar char="•"/>
              <a:defRPr/>
            </a:lvl4pPr>
            <a:lvl5pPr marL="357188" indent="-179388">
              <a:buFont typeface="Times New Roman" panose="02020603050405020304" pitchFamily="18" charset="0"/>
              <a:buChar char="–"/>
              <a:defRPr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4000263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maller left,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>
            <a:noAutofit/>
          </a:bodyPr>
          <a:lstStyle>
            <a:lvl1pPr>
              <a:defRPr sz="8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587F0A-3EF9-46A9-A8FF-9715CF092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52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accent1"/>
                </a:solidFill>
              </a:defRPr>
            </a:lvl2pPr>
            <a:lvl3pPr>
              <a:buNone/>
              <a:defRPr sz="800"/>
            </a:lvl3pPr>
            <a:lvl4pPr marL="179388" indent="-179388">
              <a:buFont typeface="Arial" panose="020B0604020202020204" pitchFamily="34" charset="0"/>
              <a:buChar char="•"/>
              <a:defRPr sz="800"/>
            </a:lvl4pPr>
            <a:lvl5pPr marL="357188" indent="-179388">
              <a:buFont typeface="Times New Roman" panose="02020603050405020304" pitchFamily="18" charset="0"/>
              <a:buChar char="–"/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9705341"/>
      </p:ext>
    </p:extLst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94117324-6B4D-4511-9A09-354F377011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8459788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704076309"/>
      </p:ext>
    </p:extLst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000" y="1800000"/>
            <a:ext cx="3600000" cy="27000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3600000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E17CBD4-5DAE-4848-BC50-36416D91C4AD}"/>
              </a:ext>
            </a:extLst>
          </p:cNvPr>
          <p:cNvCxnSpPr/>
          <p:nvPr userDrawn="1"/>
        </p:nvCxnSpPr>
        <p:spPr>
          <a:xfrm>
            <a:off x="4572000" y="324000"/>
            <a:ext cx="0" cy="41040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56000" y="323850"/>
            <a:ext cx="3528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12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2309347862"/>
      </p:ext>
    </p:extLst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,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20150" y="1080000"/>
            <a:ext cx="3600000" cy="3347538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20000" y="324000"/>
            <a:ext cx="3600000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E17CBD4-5DAE-4848-BC50-36416D91C4AD}"/>
              </a:ext>
            </a:extLst>
          </p:cNvPr>
          <p:cNvCxnSpPr/>
          <p:nvPr userDrawn="1"/>
        </p:nvCxnSpPr>
        <p:spPr>
          <a:xfrm>
            <a:off x="4572000" y="324000"/>
            <a:ext cx="0" cy="41040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4000" y="323850"/>
            <a:ext cx="3528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6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300226891"/>
      </p:ext>
    </p:extLst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large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132000" y="323850"/>
            <a:ext cx="5652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52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6B4478A-1BDA-4472-A289-4B0C4E7959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16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accent1"/>
                </a:solidFill>
              </a:defRPr>
            </a:lvl2pPr>
            <a:lvl3pPr>
              <a:buNone/>
              <a:defRPr sz="800"/>
            </a:lvl3pPr>
            <a:lvl4pPr marL="179388" indent="-179388">
              <a:buFont typeface="Arial" panose="020B0604020202020204" pitchFamily="34" charset="0"/>
              <a:buChar char="•"/>
              <a:defRPr sz="800"/>
            </a:lvl4pPr>
            <a:lvl5pPr marL="357188" indent="-179388">
              <a:buFont typeface="Times New Roman" panose="02020603050405020304" pitchFamily="18" charset="0"/>
              <a:buChar char="–"/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8945851"/>
      </p:ext>
    </p:extLst>
  </p:cSld>
  <p:clrMapOvr>
    <a:masterClrMapping/>
  </p:clrMapOvr>
  <p:hf hdr="0" ft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8460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F005714D-B845-45B5-AB70-7040C72172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3011687763"/>
      </p:ext>
    </p:extLst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4104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5CD301A0-52A4-469E-ACAD-84A14A2181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6B417A0-A601-4DF8-833D-2F1065E5A80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80000" y="324000"/>
            <a:ext cx="4104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C8112A07-2578-4C64-9E60-0E0913ABA1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36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2248986908"/>
      </p:ext>
    </p:extLst>
  </p:cSld>
  <p:clrMapOvr>
    <a:masterClrMapping/>
  </p:clrMapOvr>
  <p:hf hdr="0" ft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aggere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776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3528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5CD301A0-52A4-469E-ACAD-84A14A2181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6B417A0-A601-4DF8-833D-2F1065E5A80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72000" y="324000"/>
            <a:ext cx="3528000" cy="23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C8112A07-2578-4C64-9E60-0E0913ABA1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28000" y="324000"/>
            <a:ext cx="108000" cy="2304000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55C4169D-51A2-418E-95CB-AE67319994E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660000" y="2916000"/>
            <a:ext cx="2124000" cy="1476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651BCC0A-46D4-42B0-987C-A33E38A571C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23767" y="2916000"/>
            <a:ext cx="108000" cy="1476000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1792502357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95999" y="373063"/>
            <a:ext cx="7523999" cy="3274027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6A049C-4F69-43AF-8C8B-0B56DA46CD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1999" y="2196000"/>
            <a:ext cx="4248000" cy="2592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C2CD92-94A0-4183-91AF-1A31B8F16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36" y="0"/>
            <a:ext cx="1736846" cy="51435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5C636-BAFD-854B-9B7F-A267A335B9F2}"/>
              </a:ext>
            </a:extLst>
          </p:cNvPr>
          <p:cNvSpPr txBox="1">
            <a:spLocks/>
          </p:cNvSpPr>
          <p:nvPr userDrawn="1"/>
        </p:nvSpPr>
        <p:spPr>
          <a:xfrm>
            <a:off x="7397928" y="4988549"/>
            <a:ext cx="1823765" cy="89210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457200" rtl="0" eaLnBrk="1" latinLnBrk="0" hangingPunct="1">
              <a:defRPr sz="6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00"/>
              </a:spcBef>
            </a:pP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TEQSA Provider ID: PRV12002 (Australian University)</a:t>
            </a:r>
            <a:b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CRICOS Provider Code: 00120C</a:t>
            </a:r>
            <a:endParaRPr lang="en-AU" sz="400">
              <a:solidFill>
                <a:schemeClr val="tx1">
                  <a:lumMod val="75000"/>
                </a:schemeClr>
              </a:solidFill>
              <a:effectLst/>
              <a:latin typeface="Public Sans Light" pitchFamily="2" charset="77"/>
              <a:ea typeface="Public Sans Light" pitchFamily="2" charset="7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461094"/>
      </p:ext>
    </p:extLst>
  </p:cSld>
  <p:clrMapOvr>
    <a:masterClrMapping/>
  </p:clrMapOvr>
  <p:hf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72000" y="323999"/>
            <a:ext cx="3312000" cy="1980000"/>
          </a:xfrm>
        </p:spPr>
        <p:txBody>
          <a:bodyPr/>
          <a:lstStyle>
            <a:lvl1pPr>
              <a:lnSpc>
                <a:spcPct val="80000"/>
              </a:lnSpc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4000" y="323850"/>
            <a:ext cx="4104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2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00450896"/>
      </p:ext>
    </p:extLst>
  </p:cSld>
  <p:clrMapOvr>
    <a:masterClrMapping/>
  </p:clrMapOvr>
  <p:hf hdr="0" ft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 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64000" y="323999"/>
            <a:ext cx="4770000" cy="2880000"/>
          </a:xfrm>
        </p:spPr>
        <p:txBody>
          <a:bodyPr/>
          <a:lstStyle>
            <a:lvl1pPr>
              <a:lnSpc>
                <a:spcPct val="80000"/>
              </a:lnSpc>
              <a:defRPr sz="28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664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CCBDA75-3AB1-4C8B-B29D-537B8B1FAC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01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0000" y="323999"/>
            <a:ext cx="4770000" cy="2880000"/>
          </a:xfrm>
        </p:spPr>
        <p:txBody>
          <a:bodyPr/>
          <a:lstStyle>
            <a:lvl1pPr>
              <a:lnSpc>
                <a:spcPct val="80000"/>
              </a:lnSpc>
              <a:defRPr sz="28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5129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49A01F5-92DF-1D48-B3C0-D8F1FC50B6AB}"/>
              </a:ext>
            </a:extLst>
          </p:cNvPr>
          <p:cNvSpPr txBox="1">
            <a:spLocks/>
          </p:cNvSpPr>
          <p:nvPr userDrawn="1"/>
        </p:nvSpPr>
        <p:spPr>
          <a:xfrm>
            <a:off x="7380000" y="5054290"/>
            <a:ext cx="1035570" cy="89210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457200" rtl="0" eaLnBrk="1" latinLnBrk="0" hangingPunct="1">
              <a:defRPr sz="6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00">
                <a:solidFill>
                  <a:schemeClr val="tx2">
                    <a:lumMod val="75000"/>
                  </a:schemeClr>
                </a:solidFill>
              </a:rPr>
              <a:t>CRICOS Provider #00120C</a:t>
            </a:r>
            <a:endParaRPr lang="en-AU" sz="50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73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4000" y="1260000"/>
            <a:ext cx="3960000" cy="32400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4000" y="1260000"/>
            <a:ext cx="3960000" cy="32400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8" name="Date Placeholder 10">
            <a:extLst>
              <a:ext uri="{FF2B5EF4-FFF2-40B4-BE49-F238E27FC236}">
                <a16:creationId xmlns:a16="http://schemas.microsoft.com/office/drawing/2014/main" id="{CA85DCDF-C5A3-43A1-9E40-308CB7A5F96D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0CF810F9-EC51-4622-9468-3349A7AFA4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850" y="324001"/>
            <a:ext cx="8459788" cy="936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16379322"/>
      </p:ext>
    </p:extLst>
  </p:cSld>
  <p:clrMapOvr>
    <a:masterClrMapping/>
  </p:clrMapOvr>
  <p:hf hdr="0" ft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00" y="1260872"/>
            <a:ext cx="3960000" cy="540000"/>
          </a:xfrm>
        </p:spPr>
        <p:txBody>
          <a:bodyPr anchor="ctr">
            <a:normAutofit/>
          </a:bodyPr>
          <a:lstStyle>
            <a:lvl1pPr marL="0" indent="0">
              <a:buNone/>
              <a:defRPr sz="14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00" y="1800000"/>
            <a:ext cx="3960000" cy="2700000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4000" y="1260872"/>
            <a:ext cx="3960000" cy="540000"/>
          </a:xfrm>
        </p:spPr>
        <p:txBody>
          <a:bodyPr anchor="ctr">
            <a:normAutofit/>
          </a:bodyPr>
          <a:lstStyle>
            <a:lvl1pPr marL="0" indent="0">
              <a:buNone/>
              <a:defRPr sz="14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4000" y="1800000"/>
            <a:ext cx="3960000" cy="2700000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14F034C-2451-4BE6-BB2F-13B71E82B300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8FFA563F-7AE3-402E-9587-9C3CED7B3A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850" y="324001"/>
            <a:ext cx="8459788" cy="936872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65956326"/>
      </p:ext>
    </p:extLst>
  </p:cSld>
  <p:clrMapOvr>
    <a:masterClrMapping/>
  </p:clrMapOvr>
  <p:hf hdr="0" ft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6" name="Date Placeholder 10">
            <a:extLst>
              <a:ext uri="{FF2B5EF4-FFF2-40B4-BE49-F238E27FC236}">
                <a16:creationId xmlns:a16="http://schemas.microsoft.com/office/drawing/2014/main" id="{8CE9A8DC-B386-48E5-A2B7-FF03052B9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515565A-8448-45B8-888E-3D8DE57354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8459788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66851249"/>
      </p:ext>
    </p:extLst>
  </p:cSld>
  <p:clrMapOvr>
    <a:masterClrMapping/>
  </p:clrMapOvr>
  <p:hf hdr="0" ft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513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</p:spTree>
    <p:extLst>
      <p:ext uri="{BB962C8B-B14F-4D97-AF65-F5344CB8AC3E}">
        <p14:creationId xmlns:p14="http://schemas.microsoft.com/office/powerpoint/2010/main" val="3039702324"/>
      </p:ext>
    </p:extLst>
  </p:cSld>
  <p:clrMapOvr>
    <a:masterClrMapping/>
  </p:clrMapOvr>
  <p:hf hdr="0" ft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31999" y="373063"/>
            <a:ext cx="5612607" cy="170273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>
                <a:solidFill>
                  <a:schemeClr val="tx1"/>
                </a:solidFill>
              </a:defRPr>
            </a:lvl1pPr>
            <a:lvl2pPr>
              <a:lnSpc>
                <a:spcPct val="80000"/>
              </a:lnSpc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7B2C6D-31F3-4B5D-8AEA-D378B3F6B1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32138" y="1260000"/>
            <a:ext cx="5611812" cy="2921000"/>
          </a:xfrm>
        </p:spPr>
        <p:txBody>
          <a:bodyPr/>
          <a:lstStyle>
            <a:lvl1pPr>
              <a:spcAft>
                <a:spcPts val="2835"/>
              </a:spcAft>
              <a:defRPr sz="1800"/>
            </a:lvl1pPr>
            <a:lvl2pPr>
              <a:spcAft>
                <a:spcPts val="0"/>
              </a:spcAft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EE533D-B90B-4984-80AF-6A213C6C34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36" y="0"/>
            <a:ext cx="1736846" cy="5143500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1CA678-19D7-8442-96F0-22E27EFC3DED}"/>
              </a:ext>
            </a:extLst>
          </p:cNvPr>
          <p:cNvSpPr txBox="1">
            <a:spLocks/>
          </p:cNvSpPr>
          <p:nvPr userDrawn="1"/>
        </p:nvSpPr>
        <p:spPr>
          <a:xfrm>
            <a:off x="1397212" y="5054290"/>
            <a:ext cx="2618976" cy="89210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457200" rtl="0" eaLnBrk="1" latinLnBrk="0" hangingPunct="1">
              <a:defRPr sz="6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00"/>
              </a:spcBef>
            </a:pP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TEQSA Provider ID: PRV12002 (Australian University)</a:t>
            </a:r>
            <a:r>
              <a:rPr lang="en-AU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CRICOS Provider Code: 00120C</a:t>
            </a:r>
            <a:endParaRPr lang="en-AU" sz="400">
              <a:solidFill>
                <a:schemeClr val="tx1">
                  <a:lumMod val="75000"/>
                </a:schemeClr>
              </a:solidFill>
              <a:effectLst/>
              <a:latin typeface="Public Sans Light" pitchFamily="2" charset="77"/>
              <a:ea typeface="Public Sans Light" pitchFamily="2" charset="7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80173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5129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accent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8189017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Go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AU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95412E3-4376-4E7F-8689-900603DB6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20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Image_DarkImage">
    <p:bg>
      <p:bgPr>
        <a:solidFill>
          <a:schemeClr val="bg2">
            <a:alpha val="9349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5129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89227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Image_Light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363311-D81E-4290-8966-289EB731CC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1484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99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2880000" cy="3144414"/>
          </a:xfrm>
        </p:spPr>
        <p:txBody>
          <a:bodyPr/>
          <a:lstStyle>
            <a:lvl1pPr>
              <a:defRPr sz="4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2000" y="324000"/>
            <a:ext cx="4932000" cy="41400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</p:spTree>
    <p:extLst>
      <p:ext uri="{BB962C8B-B14F-4D97-AF65-F5344CB8AC3E}">
        <p14:creationId xmlns:p14="http://schemas.microsoft.com/office/powerpoint/2010/main" val="1004818072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2520000" cy="3144414"/>
          </a:xfrm>
        </p:spPr>
        <p:txBody>
          <a:bodyPr/>
          <a:lstStyle>
            <a:lvl1pPr>
              <a:defRPr sz="4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</p:spTree>
    <p:extLst>
      <p:ext uri="{BB962C8B-B14F-4D97-AF65-F5344CB8AC3E}">
        <p14:creationId xmlns:p14="http://schemas.microsoft.com/office/powerpoint/2010/main" val="43586155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76000"/>
          </a:xfrm>
        </p:spPr>
        <p:txBody>
          <a:bodyPr numCol="2" spcCol="180000">
            <a:noAutofit/>
          </a:bodyPr>
          <a:lstStyle>
            <a:lvl1pPr>
              <a:defRPr sz="10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31932D-C811-4ADE-9CBC-C6F97F4734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24000"/>
            <a:ext cx="2520000" cy="3006725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1800"/>
              </a:spcAft>
              <a:defRPr sz="3600"/>
            </a:lvl1pPr>
            <a:lvl2pPr>
              <a:defRPr sz="1800">
                <a:solidFill>
                  <a:schemeClr val="accent1"/>
                </a:solidFill>
              </a:defRPr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0868871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8460000" cy="757239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00" y="1800000"/>
            <a:ext cx="8460000" cy="27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0000" y="4914000"/>
            <a:ext cx="5400000" cy="108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4000" y="4914000"/>
            <a:ext cx="360000" cy="108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EA9F80-8DAB-4E35-8304-FAC3410EE5CB}"/>
              </a:ext>
            </a:extLst>
          </p:cNvPr>
          <p:cNvSpPr txBox="1"/>
          <p:nvPr userDrawn="1"/>
        </p:nvSpPr>
        <p:spPr>
          <a:xfrm>
            <a:off x="-1967198" y="10969"/>
            <a:ext cx="1908720" cy="37856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CHOOSE A SLIDE STYLE FROM 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Home tab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New Slide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Choose layout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If layout goes awry, select Reset</a:t>
            </a: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There are 5 levels of formatted text available.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Please move between text  levels using the increase/decrease button on the menu above.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SLIDE BACKGROUND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Design Menu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Format Background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Picture or Texture Fill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Find image 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REPLACE IMAGE IN SHAPE OR ON PAGE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Right click on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Picture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Select your image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OR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Delete the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icon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Find the new image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REPOSITION IMAGE WITHIN SHAPE 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Format menu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Crop button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fit the whole image inside select FIT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use only a portion select FILL then crop, move or resize image to show properly within shape.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ADD/CHANGE FOOTER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Insert Menu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Header &amp; Footer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Tick to activate/Untick to remove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text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2F70BC5-DBE8-42FB-9A35-2E8AC821B1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667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AU"/>
              <a:t>DD MMM YY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4DEE85A-4266-4E69-A969-DFA7B1E14139}"/>
              </a:ext>
            </a:extLst>
          </p:cNvPr>
          <p:cNvPicPr>
            <a:picLocks noChangeAspect="1"/>
          </p:cNvPicPr>
          <p:nvPr userDrawn="1"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7198" y="947672"/>
            <a:ext cx="474729" cy="1617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7071D7-58A8-4D10-B668-7A37D63450FB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6F38DE2A-A10B-154D-A8BE-8E54C3DBFD94}"/>
              </a:ext>
            </a:extLst>
          </p:cNvPr>
          <p:cNvSpPr txBox="1">
            <a:spLocks/>
          </p:cNvSpPr>
          <p:nvPr userDrawn="1"/>
        </p:nvSpPr>
        <p:spPr>
          <a:xfrm>
            <a:off x="6575686" y="5053403"/>
            <a:ext cx="3302518" cy="164471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457200" rtl="0" eaLnBrk="1" latinLnBrk="0" hangingPunct="1">
              <a:defRPr sz="6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00"/>
              </a:spcBef>
            </a:pP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TEQSA Provider ID: PRV12002 (Australian University)</a:t>
            </a:r>
            <a:r>
              <a:rPr lang="en-AU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CRICOS Provider Code: 00120C</a:t>
            </a:r>
            <a:endParaRPr lang="en-AU" sz="400">
              <a:solidFill>
                <a:schemeClr val="tx1">
                  <a:lumMod val="75000"/>
                </a:schemeClr>
              </a:solidFill>
              <a:effectLst/>
              <a:latin typeface="Public Sans Light" pitchFamily="2" charset="77"/>
              <a:ea typeface="Public Sans Light" pitchFamily="2" charset="7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3316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8" r:id="rId2"/>
    <p:sldLayoutId id="2147483663" r:id="rId3"/>
    <p:sldLayoutId id="2147483669" r:id="rId4"/>
    <p:sldLayoutId id="2147483670" r:id="rId5"/>
    <p:sldLayoutId id="2147483687" r:id="rId6"/>
    <p:sldLayoutId id="2147483671" r:id="rId7"/>
    <p:sldLayoutId id="2147483672" r:id="rId8"/>
    <p:sldLayoutId id="2147483673" r:id="rId9"/>
    <p:sldLayoutId id="2147483674" r:id="rId10"/>
    <p:sldLayoutId id="2147483677" r:id="rId11"/>
    <p:sldLayoutId id="2147483678" r:id="rId12"/>
    <p:sldLayoutId id="2147483662" r:id="rId13"/>
    <p:sldLayoutId id="2147483676" r:id="rId14"/>
    <p:sldLayoutId id="2147483675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64" r:id="rId23"/>
    <p:sldLayoutId id="2147483665" r:id="rId24"/>
    <p:sldLayoutId id="2147483666" r:id="rId25"/>
    <p:sldLayoutId id="2147483667" r:id="rId26"/>
    <p:sldLayoutId id="2147483686" r:id="rId27"/>
  </p:sldLayoutIdLst>
  <p:hf hdr="0" ftr="0"/>
  <p:txStyles>
    <p:titleStyle>
      <a:lvl1pPr algn="l" defTabSz="6858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b="0" kern="1200">
          <a:solidFill>
            <a:schemeClr val="accent1"/>
          </a:solidFill>
          <a:latin typeface="+mj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Times New Roman" panose="02020603050405020304" pitchFamily="18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Sofia Pro Light" panose="020B0000000000000000" pitchFamily="34" charset="0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CF4046B-2D6E-4241-ACA9-D9782353F0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77493" y="505809"/>
            <a:ext cx="3661336" cy="3306128"/>
          </a:xfrm>
        </p:spPr>
        <p:txBody>
          <a:bodyPr vert="horz" lIns="0" tIns="0" rIns="0" bIns="0" rtlCol="0" anchor="t"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sz="3200"/>
              <a:t>Multi-Beacon Ranging system for Underwater robotics</a:t>
            </a:r>
            <a:endParaRPr lang="en-US"/>
          </a:p>
          <a:p>
            <a:pPr marL="285750" lvl="1" indent="-285750">
              <a:buChar char="•"/>
            </a:pPr>
            <a:r>
              <a:rPr lang="en-US" sz="1400"/>
              <a:t>U5894374 Brian Ma</a:t>
            </a:r>
          </a:p>
          <a:p>
            <a:pPr marL="285750" lvl="1" indent="-285750">
              <a:buChar char="•"/>
            </a:pPr>
            <a:r>
              <a:rPr lang="en-US" sz="1400"/>
              <a:t>U</a:t>
            </a:r>
            <a:r>
              <a:rPr lang="en-US" sz="1400">
                <a:ea typeface="+mn-lt"/>
                <a:cs typeface="+mn-lt"/>
              </a:rPr>
              <a:t>7869326 </a:t>
            </a:r>
            <a:r>
              <a:rPr lang="en-US" sz="1400" err="1">
                <a:ea typeface="+mn-lt"/>
                <a:cs typeface="+mn-lt"/>
              </a:rPr>
              <a:t>Xingyu</a:t>
            </a:r>
            <a:r>
              <a:rPr lang="en-US" sz="1400">
                <a:ea typeface="+mn-lt"/>
                <a:cs typeface="+mn-lt"/>
              </a:rPr>
              <a:t> Luan</a:t>
            </a:r>
          </a:p>
          <a:p>
            <a:pPr marL="285750" lvl="1" indent="-285750">
              <a:buChar char="•"/>
            </a:pPr>
            <a:r>
              <a:rPr lang="en-US" sz="1400"/>
              <a:t>U7756428 Xiang Peng</a:t>
            </a:r>
          </a:p>
          <a:p>
            <a:pPr marL="285750" lvl="1" indent="-285750">
              <a:buChar char="•"/>
            </a:pPr>
            <a:r>
              <a:rPr lang="en-US" sz="1400"/>
              <a:t>U7559483 </a:t>
            </a:r>
            <a:r>
              <a:rPr lang="en-US" sz="1400" err="1"/>
              <a:t>Yuqiao</a:t>
            </a:r>
            <a:r>
              <a:rPr lang="en-US" sz="1400"/>
              <a:t> Xin</a:t>
            </a:r>
          </a:p>
          <a:p>
            <a:pPr marL="285750" lvl="1" indent="-285750">
              <a:buChar char="•"/>
            </a:pPr>
            <a:r>
              <a:rPr lang="en-US" sz="1400"/>
              <a:t>U7776558 Xu Ben</a:t>
            </a:r>
          </a:p>
          <a:p>
            <a:pPr marL="285750" lvl="1" indent="-285750">
              <a:buChar char="•"/>
            </a:pPr>
            <a:r>
              <a:rPr lang="en-US" sz="1400"/>
              <a:t>U</a:t>
            </a:r>
            <a:r>
              <a:rPr lang="en-US" sz="1400">
                <a:ea typeface="+mn-lt"/>
                <a:cs typeface="+mn-lt"/>
              </a:rPr>
              <a:t>7810272 Yuk Lam</a:t>
            </a:r>
          </a:p>
          <a:p>
            <a:pPr marL="285750" lvl="1" indent="-285750">
              <a:buChar char="•"/>
            </a:pPr>
            <a:r>
              <a:rPr lang="en-US" sz="1400"/>
              <a:t>U7757356 Yifan Wu</a:t>
            </a:r>
          </a:p>
          <a:p>
            <a:pPr marL="285750" lvl="1" indent="-285750">
              <a:buChar char="•"/>
            </a:pPr>
            <a:endParaRPr lang="en-US" sz="1400"/>
          </a:p>
          <a:p>
            <a:pPr marL="285750" lvl="1" indent="-285750">
              <a:buChar char="•"/>
            </a:pPr>
            <a:endParaRPr lang="en-US" sz="1400"/>
          </a:p>
        </p:txBody>
      </p:sp>
      <p:pic>
        <p:nvPicPr>
          <p:cNvPr id="8" name="Picture 7" descr="A blue machine with wires and a clear tube&#10;&#10;AI-generated content may be incorrect.">
            <a:extLst>
              <a:ext uri="{FF2B5EF4-FFF2-40B4-BE49-F238E27FC236}">
                <a16:creationId xmlns:a16="http://schemas.microsoft.com/office/drawing/2014/main" id="{D5B55E75-C2C8-A497-4D79-77D40B3E9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621933" y="627490"/>
            <a:ext cx="5146274" cy="389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896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3D66EF-2146-D0AC-C6D2-A074376DB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65983" y="1481153"/>
            <a:ext cx="6120000" cy="3960000"/>
          </a:xfrm>
        </p:spPr>
        <p:txBody>
          <a:bodyPr/>
          <a:lstStyle/>
          <a:p>
            <a:r>
              <a:rPr lang="en-US"/>
              <a:t>Appendix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4024D-FB6C-993C-4C1E-E7F377480C17}"/>
              </a:ext>
            </a:extLst>
          </p:cNvPr>
          <p:cNvSpPr txBox="1"/>
          <p:nvPr/>
        </p:nvSpPr>
        <p:spPr>
          <a:xfrm rot="16200000">
            <a:off x="7965256" y="1011182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38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6A470-DAD3-8519-90D0-1D2567679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203756-6D0E-2492-29CC-342F0F7B1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 fontScale="92500"/>
          </a:bodyPr>
          <a:lstStyle/>
          <a:p>
            <a:r>
              <a:rPr lang="en-AU"/>
              <a:t>The Challenge – Multi-Beacon Communication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7DE100-1E31-9EE8-398F-5909F812921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E6EA868-DA7B-A790-53BD-F36D2AE03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11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2D7A5F-1334-4393-BCE9-669A32EBA200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DE9C68-118D-7929-9D37-962F87E20F46}"/>
              </a:ext>
            </a:extLst>
          </p:cNvPr>
          <p:cNvSpPr txBox="1"/>
          <p:nvPr/>
        </p:nvSpPr>
        <p:spPr>
          <a:xfrm>
            <a:off x="504000" y="1087835"/>
            <a:ext cx="8467530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The problem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All beacons all receive a request signal from the master device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All beacons replying at once → signal collision, data confusion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>
              <a:lnSpc>
                <a:spcPct val="150000"/>
              </a:lnSpc>
            </a:pPr>
            <a:r>
              <a:rPr lang="en-US"/>
              <a:t>What we need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A way to identify and coordinate beacon responses to avoid overlap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>
              <a:lnSpc>
                <a:spcPct val="150000"/>
              </a:lnSpc>
            </a:pPr>
            <a:r>
              <a:rPr lang="en-US"/>
              <a:t>-&gt; How can the master avoid signal collisions and know which beacon replied?</a:t>
            </a:r>
          </a:p>
        </p:txBody>
      </p:sp>
    </p:spTree>
    <p:extLst>
      <p:ext uri="{BB962C8B-B14F-4D97-AF65-F5344CB8AC3E}">
        <p14:creationId xmlns:p14="http://schemas.microsoft.com/office/powerpoint/2010/main" val="25303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E3627-0E93-7CC2-62EC-E1E033A6D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5162D2-34B0-748D-F263-9CA64BCA7A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Need list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B5C3FC-3D7F-5928-E68E-8A374EBDB40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06C288F-0249-0362-5F43-08A38D4E4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12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C10C09-B236-BEC0-4EAC-697EBCDB5E26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5B379F-42A9-8AC9-3C7E-74CB89F03B17}"/>
              </a:ext>
            </a:extLst>
          </p:cNvPr>
          <p:cNvSpPr txBox="1"/>
          <p:nvPr/>
        </p:nvSpPr>
        <p:spPr>
          <a:xfrm>
            <a:off x="352470" y="920565"/>
            <a:ext cx="8467530" cy="2919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N1: locate underwater robot accurately.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N2: no cross talking between beacons.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N3: Real time tracking while robot is moving.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N4: avoid transmission error via signal encoding and processing.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N5: cause no damage to the environments.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N6: Good underwater performance and ability to be used for long periods of time.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670732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5812C-E1A8-AAB5-80EF-828B25CC6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6B0B58-2903-CE3B-5654-3154EABD38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Requirement list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8C48F1-7DED-AEC9-141A-84E99C31493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2EC04F1-5DB6-B6F6-8B68-66E956374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13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6EFC29-5576-FFC0-6DEC-F0049BEB1418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F535A7-9AF8-6024-8D64-199945D882C9}"/>
              </a:ext>
            </a:extLst>
          </p:cNvPr>
          <p:cNvSpPr txBox="1"/>
          <p:nvPr/>
        </p:nvSpPr>
        <p:spPr>
          <a:xfrm>
            <a:off x="352470" y="852357"/>
            <a:ext cx="8467530" cy="44978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marR="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perform real-time distance measurements one by one to at least three stationary beacons using ultrasonic signals.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combine sonar ranging data with RTK-GPS and IMU orientation data to give accurate 3D position.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achieve a ranging accuracy of ±50 cm.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provide a structured output dataset suitable for 3D underwater SLAM research.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implement Frequency Division Multiple Access (FDMA) to distinguish signals from multiple beacons.</a:t>
            </a:r>
          </a:p>
          <a:p>
            <a:pPr marL="74295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/>
                <a:ea typeface="DengXian"/>
                <a:cs typeface="Times New Roman"/>
              </a:rPr>
              <a:t>The system shall </a:t>
            </a:r>
            <a:r>
              <a:rPr lang="en-US" sz="1050" kern="100">
                <a:latin typeface="DengXian"/>
                <a:ea typeface="DengXian"/>
                <a:cs typeface="Times New Roman"/>
              </a:rPr>
              <a:t>use computational power that is </a:t>
            </a:r>
            <a:r>
              <a:rPr lang="en-US" sz="1050" kern="100" err="1">
                <a:latin typeface="DengXian"/>
                <a:ea typeface="DengXian"/>
                <a:cs typeface="Times New Roman"/>
              </a:rPr>
              <a:t>suported</a:t>
            </a:r>
            <a:r>
              <a:rPr lang="en-US" sz="1050" kern="100">
                <a:latin typeface="DengXian"/>
                <a:ea typeface="DengXian"/>
                <a:cs typeface="Times New Roman"/>
              </a:rPr>
              <a:t> by the stm32 chip.</a:t>
            </a:r>
            <a:endParaRPr lang="en-US" sz="1050" kern="100">
              <a:effectLst/>
              <a:latin typeface="DengXian"/>
              <a:ea typeface="DengXian"/>
              <a:cs typeface="Times New Roman"/>
            </a:endParaRP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support time synchronization mechanisms to ensure sensor alignment.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operate at a minimum data acquisition rate of 1Hz (at least one measurement per second).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resist background noise from water flow or other sonar systems.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/>
                <a:ea typeface="DengXian"/>
                <a:cs typeface="Times New Roman"/>
              </a:rPr>
              <a:t>The system shall record and store synchronized sensor data (sonar, IMU) for processing and analysis.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operate in freshwater environments without significant signal degradation.</a:t>
            </a:r>
          </a:p>
          <a:p>
            <a:pPr marL="342900" marR="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perform well without error underwater.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comply with safety regulations for underwater robotics and sonar equipment and environmental protection laws.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maintain stable operation under varying environmental conditions, including minor water flow disturbances.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achieve reliable communication with beacons within a range of 100 meters.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function at depths of up to 50m meters without performance loss.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be capable of continuous operation for at least 10 hours without failure.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have redundant data logging to prevent data loss in case of power failure.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be designed for easy maintenance and allow replacement of individual sensors or processing units.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endParaRPr lang="en-US" sz="1100" kern="10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65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9DFCE3-253E-CFDA-01CA-70A1C13F0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89348D-E128-0248-159C-B4347D6090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Requirement-Need Correspondence</a:t>
            </a:r>
          </a:p>
          <a:p>
            <a:pPr lvl="1"/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A20314-2191-BB6F-FA3E-65C0BB79E2D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0325481-CFD3-98BA-5067-96B4D7A03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14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EB0ECC-4E91-1F69-3B3B-DAE35F032EB1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A5FA8F-D946-75C3-13D8-96EF31FC0C62}"/>
              </a:ext>
            </a:extLst>
          </p:cNvPr>
          <p:cNvSpPr txBox="1"/>
          <p:nvPr/>
        </p:nvSpPr>
        <p:spPr>
          <a:xfrm>
            <a:off x="164224" y="857240"/>
            <a:ext cx="405313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/>
              <a:t>RBS</a:t>
            </a:r>
          </a:p>
        </p:txBody>
      </p:sp>
      <p:pic>
        <p:nvPicPr>
          <p:cNvPr id="5" name="图片 4" descr="图片包含 图示&#10;&#10;AI 生成的内容可能不正确。">
            <a:extLst>
              <a:ext uri="{FF2B5EF4-FFF2-40B4-BE49-F238E27FC236}">
                <a16:creationId xmlns:a16="http://schemas.microsoft.com/office/drawing/2014/main" id="{C824F1FE-28A1-B0C2-9E18-E7AA438BD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24" y="1226572"/>
            <a:ext cx="8822121" cy="338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444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A0DD0-B5F8-5160-FBBD-1C4695C1E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714CAA-8013-E45E-5708-9F0E9DF8C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Functional Baseline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3D8994-012F-40EE-E12E-EE5DC101857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AFF0683-5B6F-9768-EA9D-2AD27A35E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15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F82453-2552-7338-4261-5E567DE3C67E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6A79A4-BBC0-AF63-6E75-6E8345561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010" y="1278293"/>
            <a:ext cx="3230129" cy="30114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86C3C0-92A0-00DA-1B83-E67E465AC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0151" y="50526"/>
            <a:ext cx="3494134" cy="475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91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51FF986-CA71-3078-BE5F-5B6F1993F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4000" y="4914000"/>
            <a:ext cx="360000" cy="108000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16</a:t>
            </a:fld>
            <a:endParaRPr lang="en-AU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A36E58-13DA-D618-A39E-009FDD20A3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AU"/>
              <a:t>DD MMM YY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9841968-0D24-7475-7E41-2E2E2A33B9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505531" cy="2541247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zh-CN" altLang="en-US" sz="3200"/>
              <a:t>System </a:t>
            </a:r>
            <a:br>
              <a:rPr lang="zh-CN" altLang="en-US" sz="3200"/>
            </a:br>
            <a:r>
              <a:rPr lang="zh-CN" altLang="en-US" sz="3200"/>
              <a:t>Architecture</a:t>
            </a:r>
          </a:p>
        </p:txBody>
      </p:sp>
      <p:pic>
        <p:nvPicPr>
          <p:cNvPr id="2" name="Picture 1" descr="A diagram of a computer system&#10;&#10;AI-generated content may be incorrect.">
            <a:extLst>
              <a:ext uri="{FF2B5EF4-FFF2-40B4-BE49-F238E27FC236}">
                <a16:creationId xmlns:a16="http://schemas.microsoft.com/office/drawing/2014/main" id="{F950CA98-15E8-69E8-90B4-87A726D30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238" y="65108"/>
            <a:ext cx="5369395" cy="456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98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CF686-6953-2FC6-30D4-304A8CE23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BAE060-CD91-8A29-3BB3-8DBB0CFA473E}"/>
              </a:ext>
            </a:extLst>
          </p:cNvPr>
          <p:cNvSpPr txBox="1"/>
          <p:nvPr/>
        </p:nvSpPr>
        <p:spPr>
          <a:xfrm>
            <a:off x="324000" y="1193738"/>
            <a:ext cx="3960000" cy="2767892"/>
          </a:xfrm>
          <a:prstGeom prst="rect">
            <a:avLst/>
          </a:prstGeom>
        </p:spPr>
        <p:txBody>
          <a:bodyPr rot="0" spcFirstLastPara="0" vert="horz" lIns="0" tIns="0" rIns="0" bIns="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>
              <a:spcAft>
                <a:spcPts val="600"/>
              </a:spcAft>
            </a:pPr>
            <a:endParaRPr lang="en-US">
              <a:solidFill>
                <a:srgbClr val="262626"/>
              </a:solidFill>
            </a:endParaRPr>
          </a:p>
          <a:p>
            <a:pPr marL="285750" indent="-285750" defTabSz="685800">
              <a:spcAft>
                <a:spcPts val="600"/>
              </a:spcAft>
              <a:buFont typeface="Arial"/>
              <a:buChar char="•"/>
            </a:pPr>
            <a:r>
              <a:rPr lang="en-US" b="0">
                <a:solidFill>
                  <a:srgbClr val="262626"/>
                </a:solidFill>
              </a:rPr>
              <a:t>Environment Configuration &amp; Research of previous developer's code</a:t>
            </a:r>
          </a:p>
          <a:p>
            <a:pPr marL="285750" indent="-285750" defTabSz="685800">
              <a:spcAft>
                <a:spcPts val="600"/>
              </a:spcAft>
              <a:buFont typeface="Arial"/>
              <a:buChar char="•"/>
            </a:pPr>
            <a:r>
              <a:rPr lang="en-US" b="0">
                <a:solidFill>
                  <a:srgbClr val="262626"/>
                </a:solidFill>
              </a:rPr>
              <a:t>Recreating distance measurement function</a:t>
            </a:r>
          </a:p>
          <a:p>
            <a:pPr marL="285750" indent="-285750" defTabSz="685800">
              <a:spcAft>
                <a:spcPts val="600"/>
              </a:spcAft>
              <a:buFont typeface="Arial"/>
              <a:buChar char="•"/>
            </a:pPr>
            <a:r>
              <a:rPr lang="en-US" b="0">
                <a:solidFill>
                  <a:srgbClr val="262626"/>
                </a:solidFill>
              </a:rPr>
              <a:t>Requirement Analysis </a:t>
            </a:r>
          </a:p>
          <a:p>
            <a:pPr marL="285750" indent="-285750" defTabSz="685800">
              <a:spcAft>
                <a:spcPts val="600"/>
              </a:spcAft>
              <a:buFont typeface="Arial"/>
              <a:buChar char="•"/>
            </a:pPr>
            <a:r>
              <a:rPr lang="en-US" b="0">
                <a:solidFill>
                  <a:srgbClr val="262626"/>
                </a:solidFill>
              </a:rPr>
              <a:t>Functional Analysis</a:t>
            </a:r>
          </a:p>
          <a:p>
            <a:pPr marL="285750" indent="-285750" defTabSz="685800">
              <a:spcAft>
                <a:spcPts val="600"/>
              </a:spcAft>
              <a:buFont typeface="Arial"/>
              <a:buChar char="•"/>
            </a:pPr>
            <a:r>
              <a:rPr lang="en-US" b="0">
                <a:solidFill>
                  <a:srgbClr val="262626"/>
                </a:solidFill>
              </a:rPr>
              <a:t>Conceptual design</a:t>
            </a:r>
          </a:p>
          <a:p>
            <a:pPr defTabSz="685800">
              <a:spcAft>
                <a:spcPts val="600"/>
              </a:spcAft>
            </a:pPr>
            <a:endParaRPr lang="en-US">
              <a:solidFill>
                <a:srgbClr val="262626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F96981-B520-0473-583C-9DE442B7A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4000" y="4914000"/>
            <a:ext cx="360000" cy="108000"/>
          </a:xfrm>
        </p:spPr>
        <p:txBody>
          <a:bodyPr vert="horz" lIns="0" tIns="0" rIns="0" bIns="0" rtlCol="0"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2</a:t>
            </a:fld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20FF77-3A00-26EC-1C36-52EE19B80777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9153" y="4914000"/>
            <a:ext cx="720000" cy="108000"/>
          </a:xfrm>
        </p:spPr>
        <p:txBody>
          <a:bodyPr vert="horz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AU" kern="1200" cap="all" baseline="0">
                <a:latin typeface="+mn-lt"/>
                <a:ea typeface="+mn-ea"/>
                <a:cs typeface="+mn-cs"/>
              </a:rPr>
              <a:t>DD MMM YY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602E9B5-4617-06E2-8B15-49831C7DDD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850" y="324001"/>
            <a:ext cx="8459788" cy="936000"/>
          </a:xfrm>
        </p:spPr>
        <p:txBody>
          <a:bodyPr vert="horz" lIns="0" tIns="0" rIns="0" bIns="0" rtlCol="0">
            <a:normAutofit/>
          </a:bodyPr>
          <a:lstStyle/>
          <a:p>
            <a:pPr lvl="1"/>
            <a:r>
              <a:rPr lang="en-US" altLang="zh-CN" sz="3600">
                <a:solidFill>
                  <a:schemeClr val="accent1"/>
                </a:solidFill>
              </a:rPr>
              <a:t>Progress Demonstration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FB7A4D-C876-1CB4-A24F-006B9F92F473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21" name="文本框 2">
            <a:extLst>
              <a:ext uri="{FF2B5EF4-FFF2-40B4-BE49-F238E27FC236}">
                <a16:creationId xmlns:a16="http://schemas.microsoft.com/office/drawing/2014/main" id="{8DDEED2E-C96D-2441-C99B-7AA143BB78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165382"/>
              </p:ext>
            </p:extLst>
          </p:nvPr>
        </p:nvGraphicFramePr>
        <p:xfrm>
          <a:off x="4824000" y="954678"/>
          <a:ext cx="3960000" cy="324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8981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A01EC-4594-6020-2127-BE308E744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92FB0F3E-767D-A68F-F36A-0EEBFD1CD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5537" y="533400"/>
            <a:ext cx="6391275" cy="40767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3458DC-9AC9-36B6-9E85-57CCBDE3C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324000"/>
            <a:ext cx="2520000" cy="3144414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Functional Block Diagram</a:t>
            </a:r>
            <a:endParaRPr lang="en-US"/>
          </a:p>
          <a:p>
            <a:pPr lvl="1" algn="l"/>
            <a:endParaRPr lang="en-AU" sz="4600">
              <a:solidFill>
                <a:schemeClr val="accent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8587C40-F90F-6DA0-9518-51527C7B8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4000" y="4914000"/>
            <a:ext cx="360000" cy="108000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E7E3ED-B751-15D1-4F6A-B12FF6AA4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AU"/>
              <a:t>DD MMM YY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8363CC-69E3-7FC4-4D1E-AFD024316DBE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660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5DEF1-02C4-1D9D-5468-B967E0E05F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DD744A21-E79D-F36E-B833-59BDF0CBE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82" y="38578"/>
            <a:ext cx="8424683" cy="4764506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C39F15-C5DA-0639-712D-DC712212D60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938E24-F50B-778D-0532-EEFDDFAF5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4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C7DADB-1D22-4488-57D9-88A0AFD81A5E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89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D5BC8-D596-6949-117A-44FEA8524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390BD2E-CC24-3B10-510F-6BE881E37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4000" y="4914000"/>
            <a:ext cx="360000" cy="108000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B22CF4-5168-86CD-2828-BF50A2859E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AU"/>
              <a:t>DD MMM YY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1148DE-08CE-D22A-BDE2-2B576CEB87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8459788" cy="623084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AU"/>
              <a:t>The Essential Casual Path</a:t>
            </a:r>
          </a:p>
          <a:p>
            <a:pPr lvl="1"/>
            <a:endParaRPr lang="en-AU" sz="360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ABC6CA-49A8-5F09-8463-EC4749BA8368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8B362CE-2A73-1C7D-3CD8-5D360EF87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742424"/>
              </p:ext>
            </p:extLst>
          </p:nvPr>
        </p:nvGraphicFramePr>
        <p:xfrm>
          <a:off x="325537" y="1179170"/>
          <a:ext cx="8460001" cy="3295908"/>
        </p:xfrm>
        <a:graphic>
          <a:graphicData uri="http://schemas.openxmlformats.org/drawingml/2006/table">
            <a:tbl>
              <a:tblPr firstRow="1" bandRow="1">
                <a:solidFill>
                  <a:srgbClr val="404040"/>
                </a:solidFill>
                <a:tableStyleId>{5C22544A-7EE6-4342-B048-85BDC9FD1C3A}</a:tableStyleId>
              </a:tblPr>
              <a:tblGrid>
                <a:gridCol w="2683899">
                  <a:extLst>
                    <a:ext uri="{9D8B030D-6E8A-4147-A177-3AD203B41FA5}">
                      <a16:colId xmlns:a16="http://schemas.microsoft.com/office/drawing/2014/main" val="1953390850"/>
                    </a:ext>
                  </a:extLst>
                </a:gridCol>
                <a:gridCol w="2842275">
                  <a:extLst>
                    <a:ext uri="{9D8B030D-6E8A-4147-A177-3AD203B41FA5}">
                      <a16:colId xmlns:a16="http://schemas.microsoft.com/office/drawing/2014/main" val="2947994539"/>
                    </a:ext>
                  </a:extLst>
                </a:gridCol>
                <a:gridCol w="2933827">
                  <a:extLst>
                    <a:ext uri="{9D8B030D-6E8A-4147-A177-3AD203B41FA5}">
                      <a16:colId xmlns:a16="http://schemas.microsoft.com/office/drawing/2014/main" val="1033051579"/>
                    </a:ext>
                  </a:extLst>
                </a:gridCol>
              </a:tblGrid>
              <a:tr h="949911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900" b="0" i="0" u="none" strike="noStrike" cap="none" spc="0" noProof="0">
                          <a:solidFill>
                            <a:schemeClr val="tx1"/>
                          </a:solidFill>
                          <a:latin typeface="Public Sans Light"/>
                        </a:rPr>
                        <a:t>F 2.3 Decode Signal</a:t>
                      </a:r>
                    </a:p>
                  </a:txBody>
                  <a:tcPr marL="105663" marR="105663" marT="105663" marB="5283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solidFill>
                        <a:srgbClr val="000000"/>
                      </a:solidFill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900" b="0" i="0" u="none" strike="noStrike" cap="none" spc="0" noProof="0">
                          <a:solidFill>
                            <a:schemeClr val="tx1"/>
                          </a:solidFill>
                          <a:latin typeface="Public Sans Light"/>
                        </a:rPr>
                        <a:t>F 2.4 Schedule Transmission</a:t>
                      </a:r>
                    </a:p>
                  </a:txBody>
                  <a:tcPr marL="105663" marR="105663" marT="105663" marB="5283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solidFill>
                        <a:srgbClr val="000000"/>
                      </a:solidFill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900" b="0" i="0" u="none" strike="noStrike" cap="none" spc="0" noProof="0">
                          <a:solidFill>
                            <a:schemeClr val="tx1"/>
                          </a:solidFill>
                          <a:latin typeface="Public Sans Light"/>
                        </a:rPr>
                        <a:t>F 2.4 Encode Data Packet</a:t>
                      </a:r>
                    </a:p>
                  </a:txBody>
                  <a:tcPr marL="105663" marR="105663" marT="105663" marB="5283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solidFill>
                        <a:srgbClr val="000000"/>
                      </a:solidFill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529692"/>
                  </a:ext>
                </a:extLst>
              </a:tr>
              <a:tr h="510938">
                <a:tc>
                  <a:txBody>
                    <a:bodyPr/>
                    <a:lstStyle/>
                    <a:p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Waveform superposition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</a:lnT>
                    <a:lnB w="0" cap="flat" cmpd="sng" algn="ctr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Delayed  responses </a:t>
                      </a:r>
                      <a:endParaRPr lang="en-US" sz="1400" cap="none" spc="0">
                        <a:solidFill>
                          <a:schemeClr val="bg1"/>
                        </a:solidFill>
                      </a:endParaRP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u="none" strike="noStrike" cap="none" spc="0" noProof="0">
                          <a:solidFill>
                            <a:schemeClr val="bg1"/>
                          </a:solidFill>
                        </a:rPr>
                        <a:t>Amplitude envelope encoding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</a:lnT>
                    <a:lnB w="0" cap="flat" cmpd="sng" algn="ctr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027756"/>
                  </a:ext>
                </a:extLst>
              </a:tr>
              <a:tr h="582901">
                <a:tc>
                  <a:txBody>
                    <a:bodyPr/>
                    <a:lstStyle/>
                    <a:p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Fourier transform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0" cap="flat" cmpd="sng" algn="ctr">
                      <a:noFill/>
                      <a:prstDash val="solid"/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u="none" strike="noStrike" cap="none" spc="0" noProof="0">
                          <a:solidFill>
                            <a:schemeClr val="bg1"/>
                          </a:solidFill>
                          <a:latin typeface="Public Sans Light"/>
                        </a:rPr>
                        <a:t>Frequency encoding</a:t>
                      </a:r>
                      <a:endParaRPr lang="en-US" sz="1400" cap="none" spc="0">
                        <a:solidFill>
                          <a:schemeClr val="bg1"/>
                        </a:solidFill>
                      </a:endParaRP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0" cap="flat" cmpd="sng" algn="ctr">
                      <a:noFill/>
                      <a:prstDash val="solid"/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9424869"/>
                  </a:ext>
                </a:extLst>
              </a:tr>
              <a:tr h="582901">
                <a:tc>
                  <a:txBody>
                    <a:bodyPr/>
                    <a:lstStyle/>
                    <a:p>
                      <a:r>
                        <a:rPr lang="en-GB" sz="1400" cap="none" spc="0" err="1">
                          <a:solidFill>
                            <a:schemeClr val="bg1"/>
                          </a:solidFill>
                        </a:rPr>
                        <a:t>Goertzel</a:t>
                      </a:r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 algorithm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12700" cmpd="sng">
                      <a:solidFill>
                        <a:srgbClr val="000000"/>
                      </a:solidFill>
                      <a:prstDash val="solid"/>
                    </a:lnT>
                    <a:lnB w="0" cap="flat" cmpd="sng" algn="ctr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Simultaneous </a:t>
                      </a:r>
                      <a:r>
                        <a:rPr lang="en-GB" sz="1400" b="0" i="0" u="none" strike="noStrike" cap="none" spc="0" noProof="0">
                          <a:solidFill>
                            <a:schemeClr val="bg1"/>
                          </a:solidFill>
                          <a:latin typeface="Public Sans Light"/>
                        </a:rPr>
                        <a:t>transmission</a:t>
                      </a:r>
                      <a:endParaRPr lang="en-GB" sz="1400" cap="none" spc="0">
                        <a:solidFill>
                          <a:schemeClr val="bg1"/>
                        </a:solidFill>
                      </a:endParaRP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solidFill>
                        <a:srgbClr val="000000"/>
                      </a:solidFill>
                      <a:prstDash val="solid"/>
                    </a:lnT>
                    <a:lnB w="0" cap="flat" cmpd="sng" algn="ctr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236982"/>
                  </a:ext>
                </a:extLst>
              </a:tr>
              <a:tr h="66925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Counting peaks in a time window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0" cap="flat" cmpd="sng" algn="ctr">
                      <a:noFill/>
                      <a:prstDash val="solid"/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cap="none" spc="0" noProof="0">
                          <a:solidFill>
                            <a:schemeClr val="bg1"/>
                          </a:solidFill>
                        </a:rPr>
                        <a:t>1 to 1 transmission to each beacon</a:t>
                      </a:r>
                      <a:endParaRPr lang="en-US" sz="1400" cap="none" spc="0">
                        <a:solidFill>
                          <a:schemeClr val="bg1"/>
                        </a:solidFill>
                      </a:endParaRP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0" cap="flat" cmpd="sng" algn="ctr">
                      <a:noFill/>
                      <a:prstDash val="solid"/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Peak timing encoding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12700" cmpd="sng">
                      <a:solidFill>
                        <a:srgbClr val="000000"/>
                      </a:solidFill>
                      <a:prstDash val="solid"/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2805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4708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DEB15-5790-ACCC-32A6-4E54B426C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CB28AED-CEAA-83F0-B140-DBA2EBDA00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1538" y="-3025"/>
            <a:ext cx="9135164" cy="580785"/>
          </a:xfrm>
          <a:solidFill>
            <a:schemeClr val="tx1"/>
          </a:solidFill>
        </p:spPr>
        <p:txBody>
          <a:bodyPr vert="horz" lIns="0" tIns="0" rIns="0" bIns="0" rtlCol="0" anchor="ctr">
            <a:normAutofit/>
          </a:bodyPr>
          <a:lstStyle/>
          <a:p>
            <a:r>
              <a:rPr lang="en-AU"/>
              <a:t> Design Concepts Evaluation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F2A2F8-5499-F44E-D4F4-5FBAF90ECA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A37803E-B973-4901-4157-78D68C652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6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2E92EA-5BEC-F9FE-6CE1-C3F87419A22B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B367154-279D-2DFC-CFCE-34E0E0834E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020066"/>
              </p:ext>
            </p:extLst>
          </p:nvPr>
        </p:nvGraphicFramePr>
        <p:xfrm>
          <a:off x="0" y="571500"/>
          <a:ext cx="9136849" cy="40552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6123">
                  <a:extLst>
                    <a:ext uri="{9D8B030D-6E8A-4147-A177-3AD203B41FA5}">
                      <a16:colId xmlns:a16="http://schemas.microsoft.com/office/drawing/2014/main" val="1487679866"/>
                    </a:ext>
                  </a:extLst>
                </a:gridCol>
                <a:gridCol w="1620551">
                  <a:extLst>
                    <a:ext uri="{9D8B030D-6E8A-4147-A177-3AD203B41FA5}">
                      <a16:colId xmlns:a16="http://schemas.microsoft.com/office/drawing/2014/main" val="3461141896"/>
                    </a:ext>
                  </a:extLst>
                </a:gridCol>
                <a:gridCol w="2011993">
                  <a:extLst>
                    <a:ext uri="{9D8B030D-6E8A-4147-A177-3AD203B41FA5}">
                      <a16:colId xmlns:a16="http://schemas.microsoft.com/office/drawing/2014/main" val="3326493884"/>
                    </a:ext>
                  </a:extLst>
                </a:gridCol>
                <a:gridCol w="1612723">
                  <a:extLst>
                    <a:ext uri="{9D8B030D-6E8A-4147-A177-3AD203B41FA5}">
                      <a16:colId xmlns:a16="http://schemas.microsoft.com/office/drawing/2014/main" val="242398664"/>
                    </a:ext>
                  </a:extLst>
                </a:gridCol>
                <a:gridCol w="1245459">
                  <a:extLst>
                    <a:ext uri="{9D8B030D-6E8A-4147-A177-3AD203B41FA5}">
                      <a16:colId xmlns:a16="http://schemas.microsoft.com/office/drawing/2014/main" val="2240804304"/>
                    </a:ext>
                  </a:extLst>
                </a:gridCol>
              </a:tblGrid>
              <a:tr h="697593">
                <a:tc>
                  <a:txBody>
                    <a:bodyPr/>
                    <a:lstStyle/>
                    <a:p>
                      <a:r>
                        <a:rPr lang="en-GB"/>
                        <a:t>Design Concepts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Time Consumption </a:t>
                      </a:r>
                    </a:p>
                    <a:p>
                      <a:pPr lvl="0">
                        <a:buNone/>
                      </a:pPr>
                      <a:r>
                        <a:rPr lang="en-GB"/>
                        <a:t>(R1.7 weight=0.2)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Computational Simplicity</a:t>
                      </a:r>
                    </a:p>
                    <a:p>
                      <a:pPr lvl="0">
                        <a:buNone/>
                      </a:pPr>
                      <a:r>
                        <a:rPr lang="en-GB" sz="1400" b="1" i="0" u="none" strike="noStrike" noProof="0">
                          <a:solidFill>
                            <a:srgbClr val="FFFFFF"/>
                          </a:solidFill>
                          <a:latin typeface="Public Sans Light"/>
                        </a:rPr>
                        <a:t>(R1.5 weight=0.3)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Signal Distinction</a:t>
                      </a:r>
                    </a:p>
                    <a:p>
                      <a:pPr lvl="0">
                        <a:buNone/>
                      </a:pPr>
                      <a:r>
                        <a:rPr lang="en-GB" sz="1400" b="1" i="0" u="none" strike="noStrike" noProof="0">
                          <a:solidFill>
                            <a:srgbClr val="FFFFFF"/>
                          </a:solidFill>
                          <a:latin typeface="Public Sans Light"/>
                        </a:rPr>
                        <a:t>(R1.4 weight=0.5)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err="1"/>
                        <a:t>Weigted</a:t>
                      </a:r>
                      <a:r>
                        <a:rPr lang="en-GB"/>
                        <a:t>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1921385"/>
                  </a:ext>
                </a:extLst>
              </a:tr>
              <a:tr h="9582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Counting peaks</a:t>
                      </a:r>
                      <a:endParaRPr lang="en-US" sz="1800" b="0" i="0" u="none" strike="noStrike" noProof="0">
                        <a:solidFill>
                          <a:schemeClr val="tx1"/>
                        </a:solidFill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1 to 1 transmission </a:t>
                      </a:r>
                      <a:endParaRPr lang="en-US" sz="1800" b="0" i="0" u="none" strike="noStrike" noProof="0">
                        <a:solidFill>
                          <a:schemeClr val="tx1"/>
                        </a:solidFill>
                        <a:latin typeface="Times New Roman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Peak timing encoding</a:t>
                      </a:r>
                      <a:endParaRPr lang="en-GB" sz="18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buNone/>
                      </a:pPr>
                      <a:r>
                        <a:rPr lang="en-GB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buNone/>
                      </a:pPr>
                      <a:r>
                        <a:rPr lang="en-GB"/>
                        <a:t>3.2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7230560"/>
                  </a:ext>
                </a:extLst>
              </a:tr>
              <a:tr h="109621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err="1">
                          <a:solidFill>
                            <a:schemeClr val="tx1"/>
                          </a:solidFill>
                          <a:latin typeface="Times New Roman"/>
                        </a:rPr>
                        <a:t>Goertzel</a:t>
                      </a: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 algorithm</a:t>
                      </a:r>
                      <a:endParaRPr lang="en-US" sz="1800" b="0" i="0" u="none" strike="noStrike" noProof="0">
                        <a:solidFill>
                          <a:schemeClr val="tx1"/>
                        </a:solidFill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Simultaneous transmission</a:t>
                      </a: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Frequency encoding</a:t>
                      </a:r>
                      <a:endParaRPr lang="en-GB" sz="18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buNone/>
                      </a:pPr>
                      <a:r>
                        <a:rPr lang="en-GB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5298886"/>
                  </a:ext>
                </a:extLst>
              </a:tr>
              <a:tr h="130319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Waveform superposition</a:t>
                      </a: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Delayed responses </a:t>
                      </a:r>
                    </a:p>
                    <a:p>
                      <a:pPr lvl="0"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Amplitude envelope encoding</a:t>
                      </a:r>
                      <a:endParaRPr lang="en-GB" sz="18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buNone/>
                      </a:pPr>
                      <a:r>
                        <a:rPr lang="en-GB"/>
                        <a:t>2.8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087581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BE91B4C-5718-CB4C-9A15-E681D536784C}"/>
              </a:ext>
            </a:extLst>
          </p:cNvPr>
          <p:cNvSpPr txBox="1"/>
          <p:nvPr/>
        </p:nvSpPr>
        <p:spPr>
          <a:xfrm>
            <a:off x="683778" y="4827872"/>
            <a:ext cx="914082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200"/>
              <a:t>0: violate requirement      1: partially meet requirement       2: </a:t>
            </a:r>
            <a:r>
              <a:rPr lang="en-GB" sz="1200">
                <a:ea typeface="+mn-lt"/>
                <a:cs typeface="+mn-lt"/>
              </a:rPr>
              <a:t>just meet requirement       3. exceed requirement</a:t>
            </a:r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1176738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94C22F-AA04-C25F-A192-0B587C6BE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0B6CA8B-B8E2-035E-C904-02F37DE70B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Solution – Unique ID for each beacon</a:t>
            </a:r>
          </a:p>
          <a:p>
            <a:pPr lvl="1"/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C5357F-2E7A-921F-74E2-C8C55646ED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5923782-EC3E-4E13-BC4F-04E89774A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7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FEB545-8BA8-2746-E218-25657BA8E41C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AutoShape 2" descr="Output image">
            <a:extLst>
              <a:ext uri="{FF2B5EF4-FFF2-40B4-BE49-F238E27FC236}">
                <a16:creationId xmlns:a16="http://schemas.microsoft.com/office/drawing/2014/main" id="{483DCE3D-E560-1A4A-C0FA-FAE5A6CEA5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04864" y="2419349"/>
            <a:ext cx="2752531" cy="2752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A graph with numbers and a line&#10;&#10;AI-generated content may be incorrect.">
            <a:extLst>
              <a:ext uri="{FF2B5EF4-FFF2-40B4-BE49-F238E27FC236}">
                <a16:creationId xmlns:a16="http://schemas.microsoft.com/office/drawing/2014/main" id="{05CC1909-0D5A-6EB3-8B7B-A99B91116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32" y="1587255"/>
            <a:ext cx="4004263" cy="23875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4564045-0AA4-B1AA-83F9-CC1C6D749D95}"/>
              </a:ext>
            </a:extLst>
          </p:cNvPr>
          <p:cNvSpPr txBox="1"/>
          <p:nvPr/>
        </p:nvSpPr>
        <p:spPr>
          <a:xfrm>
            <a:off x="4674361" y="1040364"/>
            <a:ext cx="4054152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Encode a unique Beacon ID in the request pulse train sent by the master.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Each beacon is preassigned an ID.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Only the beacon with matching ID will reply.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Its reply will also include its ID, so the master can identify it.</a:t>
            </a:r>
          </a:p>
          <a:p>
            <a:pPr>
              <a:lnSpc>
                <a:spcPct val="150000"/>
              </a:lnSpc>
            </a:pPr>
            <a:r>
              <a:rPr lang="en-US"/>
              <a:t>-&gt; a Morse-code-like timing language</a:t>
            </a:r>
          </a:p>
        </p:txBody>
      </p:sp>
    </p:spTree>
    <p:extLst>
      <p:ext uri="{BB962C8B-B14F-4D97-AF65-F5344CB8AC3E}">
        <p14:creationId xmlns:p14="http://schemas.microsoft.com/office/powerpoint/2010/main" val="2227068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54A4CD-AE22-F77B-8E34-FE2EB1AEF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3DABF0-9ED4-554E-DA0E-DF09052B4D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endParaRPr lang="en-AU"/>
          </a:p>
          <a:p>
            <a:pPr lvl="1"/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199F41-4B3D-5190-57CE-31C8DBF4689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5A80311-A671-636E-13DC-97ED480E1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8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D494E0-47DF-FEDA-1A3F-97AD4CC344D5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271D2D33-3E96-06B4-5880-6462A941D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97" y="2104200"/>
            <a:ext cx="8296955" cy="21884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965489-4677-3287-DCFC-BAE8B6FB86ED}"/>
              </a:ext>
            </a:extLst>
          </p:cNvPr>
          <p:cNvSpPr txBox="1"/>
          <p:nvPr/>
        </p:nvSpPr>
        <p:spPr>
          <a:xfrm>
            <a:off x="608811" y="358460"/>
            <a:ext cx="462785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>
                <a:solidFill>
                  <a:schemeClr val="accent1"/>
                </a:solidFill>
              </a:rPr>
              <a:t>What's Next: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>
                <a:latin typeface="Times New Roman"/>
                <a:ea typeface="DengXian"/>
                <a:cs typeface="Times New Roman"/>
              </a:rPr>
              <a:t>Prototype development</a:t>
            </a:r>
            <a:endParaRPr lang="en-US" sz="2000">
              <a:latin typeface="Times New Roman"/>
              <a:cs typeface="Times New Roman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>
                <a:latin typeface="Times New Roman"/>
                <a:ea typeface="DengXian"/>
                <a:cs typeface="Times New Roman"/>
              </a:rPr>
              <a:t>Real-World Testing &amp; Data 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>
                <a:latin typeface="Times New Roman"/>
                <a:ea typeface="+mn-lt"/>
                <a:cs typeface="+mn-lt"/>
              </a:rPr>
              <a:t>Design Validation</a:t>
            </a:r>
            <a:endParaRPr lang="en-US" sz="2000"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0DEAFA-E292-6320-B338-4459999E752F}"/>
              </a:ext>
            </a:extLst>
          </p:cNvPr>
          <p:cNvSpPr txBox="1"/>
          <p:nvPr/>
        </p:nvSpPr>
        <p:spPr>
          <a:xfrm>
            <a:off x="7131791" y="4273864"/>
            <a:ext cx="2013187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900"/>
              <a:t>Gantt Chart for the project</a:t>
            </a:r>
          </a:p>
        </p:txBody>
      </p:sp>
    </p:spTree>
    <p:extLst>
      <p:ext uri="{BB962C8B-B14F-4D97-AF65-F5344CB8AC3E}">
        <p14:creationId xmlns:p14="http://schemas.microsoft.com/office/powerpoint/2010/main" val="37788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F500F-2081-411A-A323-1BFF62E6F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917" y="599167"/>
            <a:ext cx="2880000" cy="3144414"/>
          </a:xfrm>
        </p:spPr>
        <p:txBody>
          <a:bodyPr anchor="t">
            <a:normAutofit/>
          </a:bodyPr>
          <a:lstStyle/>
          <a:p>
            <a:r>
              <a:rPr lang="en-AU"/>
              <a:t>Thank you</a:t>
            </a:r>
          </a:p>
        </p:txBody>
      </p:sp>
      <p:pic>
        <p:nvPicPr>
          <p:cNvPr id="4" name="Picture 3" descr="A river with rocks and grass&#10;&#10;AI-generated content may be incorrect.">
            <a:extLst>
              <a:ext uri="{FF2B5EF4-FFF2-40B4-BE49-F238E27FC236}">
                <a16:creationId xmlns:a16="http://schemas.microsoft.com/office/drawing/2014/main" id="{81EAEC32-3C59-FB35-ABF6-3F6EECBE4F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202" r="4450"/>
          <a:stretch/>
        </p:blipFill>
        <p:spPr>
          <a:xfrm>
            <a:off x="3852000" y="324000"/>
            <a:ext cx="4932000" cy="4140000"/>
          </a:xfrm>
          <a:prstGeom prst="rect">
            <a:avLst/>
          </a:prstGeom>
          <a:noFill/>
        </p:spPr>
      </p:pic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E8E56DEE-8876-D01C-054F-F869E26BA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4000" y="4914000"/>
            <a:ext cx="360000" cy="108000"/>
          </a:xfrm>
        </p:spPr>
        <p:txBody>
          <a:bodyPr/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9</a:t>
            </a:fld>
            <a:endParaRPr lang="en-AU"/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8834B6AB-C703-2964-1825-25FD12F9C5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AU"/>
              <a:t>DD MMM YY</a:t>
            </a:r>
          </a:p>
        </p:txBody>
      </p:sp>
    </p:spTree>
    <p:extLst>
      <p:ext uri="{BB962C8B-B14F-4D97-AF65-F5344CB8AC3E}">
        <p14:creationId xmlns:p14="http://schemas.microsoft.com/office/powerpoint/2010/main" val="1008298832"/>
      </p:ext>
    </p:extLst>
  </p:cSld>
  <p:clrMapOvr>
    <a:masterClrMapping/>
  </p:clrMapOvr>
</p:sld>
</file>

<file path=ppt/theme/theme1.xml><?xml version="1.0" encoding="utf-8"?>
<a:theme xmlns:a="http://schemas.openxmlformats.org/drawingml/2006/main" name="ANU Light">
  <a:themeElements>
    <a:clrScheme name="ANU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BE830E"/>
      </a:accent1>
      <a:accent2>
        <a:srgbClr val="DFC187"/>
      </a:accent2>
      <a:accent3>
        <a:srgbClr val="F5EDDE"/>
      </a:accent3>
      <a:accent4>
        <a:srgbClr val="BE4E0E"/>
      </a:accent4>
      <a:accent5>
        <a:srgbClr val="CB7352"/>
      </a:accent5>
      <a:accent6>
        <a:srgbClr val="F2DCD4"/>
      </a:accent6>
      <a:hlink>
        <a:srgbClr val="BE830E"/>
      </a:hlink>
      <a:folHlink>
        <a:srgbClr val="BE4E0E"/>
      </a:folHlink>
    </a:clrScheme>
    <a:fontScheme name="ANU">
      <a:majorFont>
        <a:latin typeface="Public Sans"/>
        <a:ea typeface=""/>
        <a:cs typeface=""/>
      </a:majorFont>
      <a:minorFont>
        <a:latin typeface="Public Sans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U_Powerpoint_Light Template 2023" id="{D46EC668-C1E1-3B47-99A5-7810A4AB924D}" vid="{A233C71D-E7D0-0248-A305-B918384771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369d0ec3-b0e8-4704-8b5b-4653b608ccf7">
      <UserInfo>
        <DisplayName>Simon Mishricky</DisplayName>
        <AccountId>7743</AccountId>
        <AccountType/>
      </UserInfo>
    </SharedWithUsers>
    <_activity xmlns="ebdeb6de-9e99-4bd7-a477-02ae1475ea2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CAD9C09D3C84448357082C8294F3E4" ma:contentTypeVersion="13" ma:contentTypeDescription="Create a new document." ma:contentTypeScope="" ma:versionID="21f8aead3fd1298c1af97cd37e4632fa">
  <xsd:schema xmlns:xsd="http://www.w3.org/2001/XMLSchema" xmlns:xs="http://www.w3.org/2001/XMLSchema" xmlns:p="http://schemas.microsoft.com/office/2006/metadata/properties" xmlns:ns3="ebdeb6de-9e99-4bd7-a477-02ae1475ea21" xmlns:ns4="369d0ec3-b0e8-4704-8b5b-4653b608ccf7" targetNamespace="http://schemas.microsoft.com/office/2006/metadata/properties" ma:root="true" ma:fieldsID="4d2e47f1b6c25e21b4b248b68c086b5b" ns3:_="" ns4:_="">
    <xsd:import namespace="ebdeb6de-9e99-4bd7-a477-02ae1475ea21"/>
    <xsd:import namespace="369d0ec3-b0e8-4704-8b5b-4653b608ccf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deb6de-9e99-4bd7-a477-02ae1475ea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9d0ec3-b0e8-4704-8b5b-4653b608ccf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55D042-D8B3-4BE3-86DE-6019F96E2850}">
  <ds:schemaRefs>
    <ds:schemaRef ds:uri="369d0ec3-b0e8-4704-8b5b-4653b608ccf7"/>
    <ds:schemaRef ds:uri="ebdeb6de-9e99-4bd7-a477-02ae1475ea2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D15E9BB-60F0-4743-B90D-ABF4697B4396}">
  <ds:schemaRefs>
    <ds:schemaRef ds:uri="369d0ec3-b0e8-4704-8b5b-4653b608ccf7"/>
    <ds:schemaRef ds:uri="ebdeb6de-9e99-4bd7-a477-02ae1475ea2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242CD11-9905-45C0-AA8E-EE5B79DEFBE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ANU_Powerpoint_Light Template 2023</Template>
  <Application>Microsoft Office PowerPoint</Application>
  <PresentationFormat>On-screen Show (16:9)</PresentationFormat>
  <Slides>16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ANU Light</vt:lpstr>
      <vt:lpstr>PowerPoint Presentation</vt:lpstr>
      <vt:lpstr>PowerPoint Presentation</vt:lpstr>
      <vt:lpstr>Functional Block Diagram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Xingyu Luan</dc:creator>
  <cp:revision>3</cp:revision>
  <dcterms:created xsi:type="dcterms:W3CDTF">2025-03-02T03:08:38Z</dcterms:created>
  <dcterms:modified xsi:type="dcterms:W3CDTF">2025-03-25T13:23:27Z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0x010100EACAD9C09D3C84448357082C8294F3E4</vt:lpwstr>
  </property>
  <property fmtid="{D5CDD505-2E9C-101B-9397-08002B2CF9AE}" pid="3" name="MediaServiceImageTags">
    <vt:lpwstr/>
  </property>
</Properties>
</file>

<file path=docProps/thumbnail.jpeg>
</file>